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71" r:id="rId4"/>
    <p:sldId id="270" r:id="rId5"/>
    <p:sldId id="258" r:id="rId6"/>
    <p:sldId id="259" r:id="rId7"/>
    <p:sldId id="266" r:id="rId8"/>
    <p:sldId id="272" r:id="rId9"/>
    <p:sldId id="268" r:id="rId10"/>
    <p:sldId id="262" r:id="rId11"/>
    <p:sldId id="261" r:id="rId12"/>
    <p:sldId id="260" r:id="rId13"/>
    <p:sldId id="264" r:id="rId14"/>
    <p:sldId id="263" r:id="rId15"/>
    <p:sldId id="265" r:id="rId16"/>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6A59"/>
    <a:srgbClr val="FBFBFB"/>
    <a:srgbClr val="E05C3F"/>
    <a:srgbClr val="EB452F"/>
    <a:srgbClr val="F0513C"/>
    <a:srgbClr val="DE4B37"/>
    <a:srgbClr val="EB5C49"/>
    <a:srgbClr val="EB4949"/>
    <a:srgbClr val="D62727"/>
    <a:srgbClr val="F24B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5516A8-ED1F-4C2A-8852-09BA10532CFB}" v="74" dt="2022-12-08T19:45:44.434"/>
    <p1510:client id="{1D4D58DC-D62C-4577-9056-EFFDE194C740}" v="50" dt="2022-12-09T11:11:05.404"/>
    <p1510:client id="{2239CEFF-E44C-4314-AC08-D27B11679250}" v="503" dt="2022-12-08T12:27:12.764"/>
    <p1510:client id="{33A1136B-4638-4FB6-B0D2-84706D3709D2}" v="7" dt="2022-12-09T14:39:45.138"/>
    <p1510:client id="{4EA30079-A662-4919-8FCD-EB9511E61F8F}" v="3" dt="2022-12-08T14:33:59.298"/>
    <p1510:client id="{51DED3CB-C00A-4670-828E-83174A4FCF17}" v="1" dt="2022-12-08T17:46:07.480"/>
    <p1510:client id="{543DD093-29C0-4DE8-8B4C-C44DCDC75777}" v="543" dt="2022-12-08T14:39:32.886"/>
    <p1510:client id="{55009671-73D4-4066-9AE7-26FE9E678CE3}" v="412" dt="2022-12-08T15:04:12.475"/>
    <p1510:client id="{67F7D0FC-AB1D-45D5-BC67-F66966BEC3EB}" v="168" dt="2022-12-08T12:17:09.639"/>
    <p1510:client id="{6FDFBFF2-0CB7-44CB-AB46-9BAAEB0747AF}" v="719" dt="2022-12-09T14:13:31.342"/>
    <p1510:client id="{784C98C7-EAAE-4A4D-94DA-B8C116577230}" v="234" dt="2022-12-08T11:53:38.670"/>
    <p1510:client id="{7916EF00-180F-4B8A-A0A5-0C9B89B42E69}" v="358" dt="2022-12-08T14:16:23.454"/>
    <p1510:client id="{7ADF9954-5EDC-4DF4-A687-8854B6E04378}" v="2" dt="2022-12-08T15:46:40.891"/>
    <p1510:client id="{877B2696-C70A-4350-95FA-9023A84A6757}" v="6" dt="2022-12-08T14:19:10.049"/>
    <p1510:client id="{9CE9DB1D-0D4F-42AD-9A59-12611E8EEE88}" v="104" dt="2022-12-08T19:58:33.216"/>
    <p1510:client id="{A57BAFDB-7A64-4AE7-8B71-28052AEFC09D}" v="923" dt="2022-12-08T17:35:15.092"/>
    <p1510:client id="{BC8AAF0B-8454-48C1-90B4-6038E239E228}" v="704" dt="2022-12-08T12:12:05.662"/>
    <p1510:client id="{C405D6CD-CF11-4C2A-881E-4F22ADD63938}" v="1" dt="2022-12-08T19:41:55.878"/>
    <p1510:client id="{DDD8435B-A375-423C-8135-66BC2DE1AE4D}" v="18" dt="2022-12-09T14:13:48.658"/>
    <p1510:client id="{E3FEF8A6-F523-44EF-AA15-87674E6CA2F7}" v="3" dt="2022-12-09T13:34:57.893"/>
    <p1510:client id="{EAA9A9A3-77FD-40A9-A7BA-E50E54D74476}" v="306" dt="2022-12-09T14:22:05.234"/>
    <p1510:client id="{FA652AA4-2696-4602-9284-106F71611DB7}" v="139" dt="2022-12-09T08:32:38.80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CF8A38-5BF4-43C2-8E61-1DC86B4A82CE}" type="datetimeFigureOut">
              <a:t>12/21/2022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324956-A726-41D5-B582-573B672EBECA}" type="slidenum">
              <a:t>‹#›</a:t>
            </a:fld>
            <a:endParaRPr lang="en-GB"/>
          </a:p>
        </p:txBody>
      </p:sp>
    </p:spTree>
    <p:extLst>
      <p:ext uri="{BB962C8B-B14F-4D97-AF65-F5344CB8AC3E}">
        <p14:creationId xmlns:p14="http://schemas.microsoft.com/office/powerpoint/2010/main" val="1263337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Welcome everyone!</a:t>
            </a:r>
            <a:endParaRPr lang="en-US"/>
          </a:p>
          <a:p>
            <a:r>
              <a:rPr lang="en-US">
                <a:cs typeface="Calibri"/>
              </a:rPr>
              <a:t>Today we will be presenting Happy Holiday an application I am sure you will like. </a:t>
            </a:r>
          </a:p>
          <a:p>
            <a:r>
              <a:rPr lang="en-US">
                <a:cs typeface="Calibri"/>
              </a:rPr>
              <a:t>My team consists of Ahmed, Aimy, Ami and myself and together we are </a:t>
            </a:r>
            <a:r>
              <a:rPr lang="en-US" err="1">
                <a:cs typeface="Calibri"/>
              </a:rPr>
              <a:t>Byte</a:t>
            </a:r>
            <a:r>
              <a:rPr lang="en-US">
                <a:cs typeface="Calibri"/>
              </a:rPr>
              <a:t> The Bullet &gt;&gt; Next Slide</a:t>
            </a:r>
          </a:p>
        </p:txBody>
      </p:sp>
      <p:sp>
        <p:nvSpPr>
          <p:cNvPr id="4" name="Slide Number Placeholder 3"/>
          <p:cNvSpPr>
            <a:spLocks noGrp="1"/>
          </p:cNvSpPr>
          <p:nvPr>
            <p:ph type="sldNum" sz="quarter" idx="5"/>
          </p:nvPr>
        </p:nvSpPr>
        <p:spPr/>
        <p:txBody>
          <a:bodyPr/>
          <a:lstStyle/>
          <a:p>
            <a:fld id="{1B324956-A726-41D5-B582-573B672EBECA}" type="slidenum">
              <a:t>1</a:t>
            </a:fld>
            <a:endParaRPr lang="en-GB"/>
          </a:p>
        </p:txBody>
      </p:sp>
    </p:spTree>
    <p:extLst>
      <p:ext uri="{BB962C8B-B14F-4D97-AF65-F5344CB8AC3E}">
        <p14:creationId xmlns:p14="http://schemas.microsoft.com/office/powerpoint/2010/main" val="54101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Ahmed:</a:t>
            </a:r>
          </a:p>
          <a:p>
            <a:r>
              <a:rPr lang="en-US"/>
              <a:t>- Achieved 79% using Cypress</a:t>
            </a:r>
            <a:endParaRPr lang="en-US">
              <a:cs typeface="Calibri"/>
            </a:endParaRPr>
          </a:p>
          <a:p>
            <a:r>
              <a:rPr lang="en-US"/>
              <a:t>- Developer-friendly testing tool</a:t>
            </a:r>
            <a:endParaRPr lang="en-US">
              <a:cs typeface="Calibri"/>
            </a:endParaRPr>
          </a:p>
          <a:p>
            <a:r>
              <a:rPr lang="en-US"/>
              <a:t>- Area of improvement</a:t>
            </a:r>
            <a:endParaRPr lang="en-US">
              <a:cs typeface="Calibri"/>
            </a:endParaRPr>
          </a:p>
          <a:p>
            <a:r>
              <a:rPr lang="en-US"/>
              <a:t>- Gif Overview</a:t>
            </a:r>
            <a:endParaRPr lang="en-US">
              <a:cs typeface="Calibri"/>
            </a:endParaRPr>
          </a:p>
          <a:p>
            <a:r>
              <a:rPr lang="en-US"/>
              <a:t>- Image on the top right (test times)</a:t>
            </a:r>
            <a:endParaRPr lang="en-US">
              <a:cs typeface="Calibri"/>
            </a:endParaRPr>
          </a:p>
          <a:p>
            <a:r>
              <a:rPr lang="en-US"/>
              <a:t>- Image on the top right (Valuable information, performance)</a:t>
            </a:r>
            <a:endParaRPr lang="en-US">
              <a:cs typeface="Calibri" panose="020F0502020204030204"/>
            </a:endParaRPr>
          </a:p>
          <a:p>
            <a:r>
              <a:rPr lang="en-US">
                <a:cs typeface="Calibri" panose="020F0502020204030204"/>
              </a:rPr>
              <a:t>&gt;&gt; Next Slide - </a:t>
            </a:r>
            <a:r>
              <a:rPr lang="en-US"/>
              <a:t>Moving on, we have our significant code on the frontend.</a:t>
            </a: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1B324956-A726-41D5-B582-573B672EBECA}" type="slidenum">
              <a:rPr lang="en-GB"/>
              <a:t>10</a:t>
            </a:fld>
            <a:endParaRPr lang="en-GB"/>
          </a:p>
        </p:txBody>
      </p:sp>
    </p:spTree>
    <p:extLst>
      <p:ext uri="{BB962C8B-B14F-4D97-AF65-F5344CB8AC3E}">
        <p14:creationId xmlns:p14="http://schemas.microsoft.com/office/powerpoint/2010/main" val="241823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Ahmed:</a:t>
            </a:r>
          </a:p>
          <a:p>
            <a:r>
              <a:rPr lang="en-GB"/>
              <a:t>- Purpose of this code</a:t>
            </a:r>
            <a:endParaRPr lang="en-US">
              <a:cs typeface="Calibri" panose="020F0502020204030204"/>
            </a:endParaRPr>
          </a:p>
          <a:p>
            <a:r>
              <a:rPr lang="en-GB">
                <a:cs typeface="Calibri"/>
              </a:rPr>
              <a:t>- Puppeteer</a:t>
            </a:r>
          </a:p>
          <a:p>
            <a:r>
              <a:rPr lang="en-GB">
                <a:cs typeface="Calibri"/>
              </a:rPr>
              <a:t>- </a:t>
            </a:r>
            <a:r>
              <a:rPr lang="en-GB"/>
              <a:t>line 6 (Argument)</a:t>
            </a:r>
            <a:endParaRPr lang="en-GB">
              <a:cs typeface="Calibri"/>
            </a:endParaRPr>
          </a:p>
          <a:p>
            <a:r>
              <a:rPr lang="en-GB">
                <a:cs typeface="Calibri"/>
              </a:rPr>
              <a:t>- </a:t>
            </a:r>
            <a:r>
              <a:rPr lang="en-GB"/>
              <a:t>7 to 11 (New browser, page &amp; go to </a:t>
            </a:r>
            <a:r>
              <a:rPr lang="en-GB" err="1"/>
              <a:t>url</a:t>
            </a:r>
            <a:r>
              <a:rPr lang="en-GB"/>
              <a:t>)</a:t>
            </a:r>
            <a:endParaRPr lang="en-GB">
              <a:cs typeface="Calibri"/>
            </a:endParaRPr>
          </a:p>
          <a:p>
            <a:r>
              <a:rPr lang="en-GB"/>
              <a:t>- Setup an empty array on line 14 (Evaluate page)</a:t>
            </a:r>
            <a:endParaRPr lang="en-GB">
              <a:cs typeface="Calibri" panose="020F0502020204030204"/>
            </a:endParaRPr>
          </a:p>
          <a:p>
            <a:r>
              <a:rPr lang="en-GB">
                <a:cs typeface="Calibri" panose="020F0502020204030204"/>
              </a:rPr>
              <a:t>- </a:t>
            </a:r>
            <a:r>
              <a:rPr lang="en-GB"/>
              <a:t>Line 13 (Targeting </a:t>
            </a:r>
            <a:r>
              <a:rPr lang="en-GB" err="1"/>
              <a:t>querySelectors</a:t>
            </a:r>
            <a:r>
              <a:rPr lang="en-GB"/>
              <a:t>)</a:t>
            </a:r>
            <a:endParaRPr lang="en-GB">
              <a:cs typeface="Calibri"/>
            </a:endParaRPr>
          </a:p>
          <a:p>
            <a:r>
              <a:rPr lang="en-GB"/>
              <a:t>- Then lastly, we push all the data into our array and send it over to the user.</a:t>
            </a:r>
            <a:endParaRPr lang="en-GB">
              <a:cs typeface="Calibri"/>
            </a:endParaRPr>
          </a:p>
          <a:p>
            <a:r>
              <a:rPr lang="en-US"/>
              <a:t>&gt;&gt; Next Slide - </a:t>
            </a:r>
            <a:r>
              <a:rPr lang="en-GB"/>
              <a:t>Moving on, </a:t>
            </a:r>
            <a:r>
              <a:rPr lang="en-US"/>
              <a:t>In terms of our Challenges &amp; Solutions</a:t>
            </a:r>
            <a:endParaRPr lang="en-GB"/>
          </a:p>
        </p:txBody>
      </p:sp>
      <p:sp>
        <p:nvSpPr>
          <p:cNvPr id="4" name="Slide Number Placeholder 3"/>
          <p:cNvSpPr>
            <a:spLocks noGrp="1"/>
          </p:cNvSpPr>
          <p:nvPr>
            <p:ph type="sldNum" sz="quarter" idx="5"/>
          </p:nvPr>
        </p:nvSpPr>
        <p:spPr/>
        <p:txBody>
          <a:bodyPr/>
          <a:lstStyle/>
          <a:p>
            <a:fld id="{1B324956-A726-41D5-B582-573B672EBECA}" type="slidenum">
              <a:rPr lang="en-GB"/>
              <a:t>11</a:t>
            </a:fld>
            <a:endParaRPr lang="en-GB"/>
          </a:p>
        </p:txBody>
      </p:sp>
    </p:spTree>
    <p:extLst>
      <p:ext uri="{BB962C8B-B14F-4D97-AF65-F5344CB8AC3E}">
        <p14:creationId xmlns:p14="http://schemas.microsoft.com/office/powerpoint/2010/main" val="4183142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All Ahmed:</a:t>
            </a:r>
          </a:p>
          <a:p>
            <a:r>
              <a:rPr lang="en-US">
                <a:cs typeface="Calibri"/>
              </a:rPr>
              <a:t>- </a:t>
            </a:r>
            <a:r>
              <a:rPr lang="en-US"/>
              <a:t>Web scraping with Puppeteer Problem - (Bots, Blocked, Captchas)</a:t>
            </a:r>
            <a:endParaRPr lang="en-US">
              <a:cs typeface="Calibri"/>
            </a:endParaRPr>
          </a:p>
          <a:p>
            <a:r>
              <a:rPr lang="en-US">
                <a:cs typeface="Calibri"/>
              </a:rPr>
              <a:t>- Web scraping Solution - </a:t>
            </a:r>
            <a:r>
              <a:rPr lang="en-US"/>
              <a:t>(puppeteer-extra-plugin-stealth</a:t>
            </a:r>
            <a:r>
              <a:rPr lang="en-US">
                <a:cs typeface="Calibri"/>
              </a:rPr>
              <a:t>, Backup)</a:t>
            </a:r>
          </a:p>
          <a:p>
            <a:r>
              <a:rPr lang="en-US">
                <a:cs typeface="Calibri"/>
              </a:rPr>
              <a:t>- </a:t>
            </a:r>
            <a:r>
              <a:rPr lang="en-US"/>
              <a:t>Storing arrays Problem - (SQL alchemy, Not supported)</a:t>
            </a:r>
            <a:endParaRPr lang="en-US">
              <a:cs typeface="Calibri"/>
            </a:endParaRPr>
          </a:p>
          <a:p>
            <a:r>
              <a:rPr lang="en-US">
                <a:cs typeface="Calibri"/>
              </a:rPr>
              <a:t>- </a:t>
            </a:r>
            <a:r>
              <a:rPr lang="en-US"/>
              <a:t>Storing arrays </a:t>
            </a:r>
            <a:r>
              <a:rPr lang="en-US">
                <a:cs typeface="Calibri"/>
              </a:rPr>
              <a:t>Solution - (</a:t>
            </a:r>
            <a:r>
              <a:rPr lang="en-US"/>
              <a:t>JSON objects)</a:t>
            </a:r>
            <a:endParaRPr lang="en-US">
              <a:cs typeface="Calibri"/>
            </a:endParaRPr>
          </a:p>
          <a:p>
            <a:r>
              <a:rPr lang="en-US"/>
              <a:t>&gt;&gt; Next Slide - Now I’m going to hand it over to Ami to talk to you about What we learnt.</a:t>
            </a:r>
            <a:endParaRPr lang="en-US">
              <a:cs typeface="Calibri"/>
            </a:endParaRPr>
          </a:p>
        </p:txBody>
      </p:sp>
      <p:sp>
        <p:nvSpPr>
          <p:cNvPr id="4" name="Slide Number Placeholder 3"/>
          <p:cNvSpPr>
            <a:spLocks noGrp="1"/>
          </p:cNvSpPr>
          <p:nvPr>
            <p:ph type="sldNum" sz="quarter" idx="5"/>
          </p:nvPr>
        </p:nvSpPr>
        <p:spPr/>
        <p:txBody>
          <a:bodyPr/>
          <a:lstStyle/>
          <a:p>
            <a:fld id="{1B324956-A726-41D5-B582-573B672EBECA}" type="slidenum">
              <a:rPr lang="en-GB"/>
              <a:t>12</a:t>
            </a:fld>
            <a:endParaRPr lang="en-GB"/>
          </a:p>
        </p:txBody>
      </p:sp>
    </p:spTree>
    <p:extLst>
      <p:ext uri="{BB962C8B-B14F-4D97-AF65-F5344CB8AC3E}">
        <p14:creationId xmlns:p14="http://schemas.microsoft.com/office/powerpoint/2010/main" val="197604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few tools we learned to use during the project:</a:t>
            </a:r>
          </a:p>
          <a:p>
            <a:endParaRPr lang="en-US"/>
          </a:p>
          <a:p>
            <a:pPr marL="285750" indent="-285750">
              <a:lnSpc>
                <a:spcPct val="90000"/>
              </a:lnSpc>
              <a:spcBef>
                <a:spcPts val="1000"/>
              </a:spcBef>
              <a:buFont typeface="Arial"/>
              <a:buChar char="•"/>
            </a:pPr>
            <a:r>
              <a:rPr lang="en-US"/>
              <a:t>Render – for flask/python backend deployment</a:t>
            </a:r>
          </a:p>
          <a:p>
            <a:pPr marL="285750" indent="-285750">
              <a:lnSpc>
                <a:spcPct val="90000"/>
              </a:lnSpc>
              <a:spcBef>
                <a:spcPts val="1000"/>
              </a:spcBef>
              <a:buFont typeface="Arial"/>
              <a:buChar char="•"/>
            </a:pPr>
            <a:r>
              <a:rPr lang="en-US"/>
              <a:t>Flask mail – for notifying people when they are invited by someone, allowed us to send emails from templates designed in the style of our app</a:t>
            </a:r>
            <a:endParaRPr lang="en-US">
              <a:cs typeface="Calibri"/>
            </a:endParaRPr>
          </a:p>
          <a:p>
            <a:pPr marL="285750" indent="-285750">
              <a:lnSpc>
                <a:spcPct val="90000"/>
              </a:lnSpc>
              <a:spcBef>
                <a:spcPts val="1000"/>
              </a:spcBef>
              <a:buFont typeface="Arial"/>
              <a:buChar char="•"/>
            </a:pPr>
            <a:r>
              <a:rPr lang="en-US"/>
              <a:t>Web scraping – web scraping with puppeteer in </a:t>
            </a:r>
            <a:r>
              <a:rPr lang="en-US" err="1"/>
              <a:t>javascript</a:t>
            </a:r>
            <a:r>
              <a:rPr lang="en-US"/>
              <a:t> for finding information on costs of products from retailers - only 1 retailer atm but can be expanded</a:t>
            </a:r>
            <a:endParaRPr lang="en-US">
              <a:cs typeface="Calibri"/>
            </a:endParaRPr>
          </a:p>
          <a:p>
            <a:pPr marL="285750" indent="-285750">
              <a:lnSpc>
                <a:spcPct val="90000"/>
              </a:lnSpc>
              <a:spcBef>
                <a:spcPts val="1000"/>
              </a:spcBef>
              <a:buFont typeface="Arial"/>
              <a:buChar char="•"/>
            </a:pPr>
            <a:endParaRPr lang="en-US">
              <a:cs typeface="Calibri"/>
            </a:endParaRPr>
          </a:p>
          <a:p>
            <a:pPr>
              <a:lnSpc>
                <a:spcPct val="90000"/>
              </a:lnSpc>
              <a:spcBef>
                <a:spcPts val="1000"/>
              </a:spcBef>
            </a:pPr>
            <a:r>
              <a:rPr lang="en-US">
                <a:cs typeface="Calibri"/>
              </a:rPr>
              <a:t>And for our future features... [NEXT SLIDE]</a:t>
            </a:r>
          </a:p>
          <a:p>
            <a:pPr marL="285750" indent="-285750">
              <a:lnSpc>
                <a:spcPct val="90000"/>
              </a:lnSpc>
              <a:spcBef>
                <a:spcPts val="1000"/>
              </a:spcBef>
              <a:buFont typeface="Arial"/>
              <a:buChar cha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B324956-A726-41D5-B582-573B672EBECA}" type="slidenum">
              <a:rPr lang="en-GB"/>
              <a:t>13</a:t>
            </a:fld>
            <a:endParaRPr lang="en-GB"/>
          </a:p>
        </p:txBody>
      </p:sp>
    </p:spTree>
    <p:extLst>
      <p:ext uri="{BB962C8B-B14F-4D97-AF65-F5344CB8AC3E}">
        <p14:creationId xmlns:p14="http://schemas.microsoft.com/office/powerpoint/2010/main" val="3267685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GB"/>
              <a:t>Chat – comments and private messages, mark gifts as purchased for other friends to see</a:t>
            </a:r>
            <a:endParaRPr lang="en-US"/>
          </a:p>
          <a:p>
            <a:pPr marL="285750" indent="-285750">
              <a:lnSpc>
                <a:spcPct val="90000"/>
              </a:lnSpc>
              <a:spcBef>
                <a:spcPts val="1000"/>
              </a:spcBef>
              <a:buFont typeface="Arial"/>
              <a:buChar char="•"/>
            </a:pPr>
            <a:r>
              <a:rPr lang="en-GB"/>
              <a:t>Community page – for forum posts and sharing gift ideas</a:t>
            </a:r>
            <a:endParaRPr lang="en-US"/>
          </a:p>
          <a:p>
            <a:pPr marL="285750" indent="-285750">
              <a:lnSpc>
                <a:spcPct val="90000"/>
              </a:lnSpc>
              <a:spcBef>
                <a:spcPts val="1000"/>
              </a:spcBef>
              <a:buFont typeface="Arial"/>
              <a:buChar char="•"/>
            </a:pPr>
            <a:r>
              <a:rPr lang="en-GB"/>
              <a:t>Change holidays – plan for different occasions and customise themes; expanding the scope of the app to any holidays and events</a:t>
            </a:r>
          </a:p>
          <a:p>
            <a:pPr>
              <a:lnSpc>
                <a:spcPct val="90000"/>
              </a:lnSpc>
              <a:spcBef>
                <a:spcPts val="1000"/>
              </a:spcBef>
            </a:pPr>
            <a:endParaRPr lang="en-GB">
              <a:cs typeface="Calibri"/>
            </a:endParaRPr>
          </a:p>
          <a:p>
            <a:pPr>
              <a:lnSpc>
                <a:spcPct val="90000"/>
              </a:lnSpc>
              <a:spcBef>
                <a:spcPts val="1000"/>
              </a:spcBef>
            </a:pPr>
            <a:r>
              <a:rPr lang="en-GB">
                <a:cs typeface="Calibri"/>
              </a:rPr>
              <a:t>We really want our app to be able to be used for any and all occasions. [NEXT SLIDE]</a:t>
            </a:r>
          </a:p>
        </p:txBody>
      </p:sp>
      <p:sp>
        <p:nvSpPr>
          <p:cNvPr id="4" name="Slide Number Placeholder 3"/>
          <p:cNvSpPr>
            <a:spLocks noGrp="1"/>
          </p:cNvSpPr>
          <p:nvPr>
            <p:ph type="sldNum" sz="quarter" idx="5"/>
          </p:nvPr>
        </p:nvSpPr>
        <p:spPr/>
        <p:txBody>
          <a:bodyPr/>
          <a:lstStyle/>
          <a:p>
            <a:fld id="{1B324956-A726-41D5-B582-573B672EBECA}" type="slidenum">
              <a:rPr lang="en-GB"/>
              <a:t>14</a:t>
            </a:fld>
            <a:endParaRPr lang="en-GB"/>
          </a:p>
        </p:txBody>
      </p:sp>
    </p:spTree>
    <p:extLst>
      <p:ext uri="{BB962C8B-B14F-4D97-AF65-F5344CB8AC3E}">
        <p14:creationId xmlns:p14="http://schemas.microsoft.com/office/powerpoint/2010/main" val="3771347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purpose of the app is to help reduce the stress of Christmas shopping. I'm sure you know what I mean. Purchasing a gift for a loved one, friends or family can we hard, especially that picky someone. That is where happy holiday comes in,  the app will help you navigate to items or categories your friend or family members really wants and help steers you away from items they dislike. The app allows you to create a wish list, add friends or family to the wish list in order for you to see their wants, dislikes and dreams and show and compare best price deals from the different retailers. Let's move over to Ami to talk about design.&gt;&gt; NEXT SLIDE</a:t>
            </a:r>
          </a:p>
        </p:txBody>
      </p:sp>
      <p:sp>
        <p:nvSpPr>
          <p:cNvPr id="4" name="Slide Number Placeholder 3"/>
          <p:cNvSpPr>
            <a:spLocks noGrp="1"/>
          </p:cNvSpPr>
          <p:nvPr>
            <p:ph type="sldNum" sz="quarter" idx="5"/>
          </p:nvPr>
        </p:nvSpPr>
        <p:spPr/>
        <p:txBody>
          <a:bodyPr/>
          <a:lstStyle/>
          <a:p>
            <a:fld id="{1B324956-A726-41D5-B582-573B672EBECA}" type="slidenum">
              <a:rPr lang="en-US"/>
              <a:t>2</a:t>
            </a:fld>
            <a:endParaRPr lang="en-US"/>
          </a:p>
        </p:txBody>
      </p:sp>
    </p:spTree>
    <p:extLst>
      <p:ext uri="{BB962C8B-B14F-4D97-AF65-F5344CB8AC3E}">
        <p14:creationId xmlns:p14="http://schemas.microsoft.com/office/powerpoint/2010/main" val="1606673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started by planning out the features and pages that we wanted to have on the website</a:t>
            </a:r>
          </a:p>
          <a:p>
            <a:endParaRPr lang="en-US">
              <a:cs typeface="Calibri"/>
            </a:endParaRPr>
          </a:p>
          <a:p>
            <a:r>
              <a:rPr lang="en-US">
                <a:cs typeface="Calibri"/>
              </a:rPr>
              <a:t>We chose to use </a:t>
            </a:r>
            <a:r>
              <a:rPr lang="en-US" err="1">
                <a:cs typeface="Calibri"/>
              </a:rPr>
              <a:t>excalidraw</a:t>
            </a:r>
            <a:r>
              <a:rPr lang="en-US">
                <a:cs typeface="Calibri"/>
              </a:rPr>
              <a:t> because it allows us to quickly and easily map out the features and pages of the app and we can all access and edit the same plan</a:t>
            </a:r>
          </a:p>
          <a:p>
            <a:endParaRPr lang="en-US">
              <a:cs typeface="Calibri"/>
            </a:endParaRPr>
          </a:p>
          <a:p>
            <a:r>
              <a:rPr lang="en-US">
                <a:cs typeface="Calibri"/>
              </a:rPr>
              <a:t>We then move on to Figma...</a:t>
            </a:r>
          </a:p>
          <a:p>
            <a:endParaRPr lang="en-US"/>
          </a:p>
          <a:p>
            <a:r>
              <a:rPr lang="en-US"/>
              <a:t>NEXT SLIDE</a:t>
            </a:r>
            <a:endParaRPr lang="en-US">
              <a:cs typeface="Calibri"/>
            </a:endParaRPr>
          </a:p>
        </p:txBody>
      </p:sp>
      <p:sp>
        <p:nvSpPr>
          <p:cNvPr id="4" name="Slide Number Placeholder 3"/>
          <p:cNvSpPr>
            <a:spLocks noGrp="1"/>
          </p:cNvSpPr>
          <p:nvPr>
            <p:ph type="sldNum" sz="quarter" idx="5"/>
          </p:nvPr>
        </p:nvSpPr>
        <p:spPr/>
        <p:txBody>
          <a:bodyPr/>
          <a:lstStyle/>
          <a:p>
            <a:fld id="{1B324956-A726-41D5-B582-573B672EBECA}" type="slidenum">
              <a:rPr lang="en-GB"/>
              <a:t>3</a:t>
            </a:fld>
            <a:endParaRPr lang="en-GB"/>
          </a:p>
        </p:txBody>
      </p:sp>
    </p:spTree>
    <p:extLst>
      <p:ext uri="{BB962C8B-B14F-4D97-AF65-F5344CB8AC3E}">
        <p14:creationId xmlns:p14="http://schemas.microsoft.com/office/powerpoint/2010/main" val="100870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Where we created some designs based on the </a:t>
            </a:r>
            <a:r>
              <a:rPr lang="en-US" err="1">
                <a:cs typeface="Calibri"/>
              </a:rPr>
              <a:t>excalidraw</a:t>
            </a:r>
            <a:r>
              <a:rPr lang="en-US">
                <a:cs typeface="Calibri"/>
              </a:rPr>
              <a:t> plan to further plan layout and </a:t>
            </a:r>
            <a:r>
              <a:rPr lang="en-US" err="1">
                <a:cs typeface="Calibri"/>
              </a:rPr>
              <a:t>colour</a:t>
            </a:r>
            <a:r>
              <a:rPr lang="en-US">
                <a:cs typeface="Calibri"/>
              </a:rPr>
              <a:t> scheme.</a:t>
            </a:r>
          </a:p>
          <a:p>
            <a:endParaRPr lang="en-US"/>
          </a:p>
          <a:p>
            <a:r>
              <a:rPr lang="en-US"/>
              <a:t>We also had a small </a:t>
            </a:r>
            <a:r>
              <a:rPr lang="en-US" err="1"/>
              <a:t>moodboard</a:t>
            </a:r>
            <a:r>
              <a:rPr lang="en-US"/>
              <a:t> - screenshots of mobile apps that we liked the design of that we could use for inspiration</a:t>
            </a:r>
            <a:endParaRPr lang="en-US">
              <a:cs typeface="Calibri"/>
            </a:endParaRPr>
          </a:p>
          <a:p>
            <a:endParaRPr lang="en-US"/>
          </a:p>
          <a:p>
            <a:r>
              <a:rPr lang="en-US"/>
              <a:t>Now I'll pass on to Aimy to talk about planning. NEXT SLIDE</a:t>
            </a:r>
            <a:endParaRPr lang="en-US">
              <a:cs typeface="Calibri"/>
            </a:endParaRPr>
          </a:p>
        </p:txBody>
      </p:sp>
      <p:sp>
        <p:nvSpPr>
          <p:cNvPr id="4" name="Slide Number Placeholder 3"/>
          <p:cNvSpPr>
            <a:spLocks noGrp="1"/>
          </p:cNvSpPr>
          <p:nvPr>
            <p:ph type="sldNum" sz="quarter" idx="5"/>
          </p:nvPr>
        </p:nvSpPr>
        <p:spPr/>
        <p:txBody>
          <a:bodyPr/>
          <a:lstStyle/>
          <a:p>
            <a:fld id="{1B324956-A726-41D5-B582-573B672EBECA}" type="slidenum">
              <a:rPr lang="en-GB"/>
              <a:t>4</a:t>
            </a:fld>
            <a:endParaRPr lang="en-GB"/>
          </a:p>
        </p:txBody>
      </p:sp>
    </p:spTree>
    <p:extLst>
      <p:ext uri="{BB962C8B-B14F-4D97-AF65-F5344CB8AC3E}">
        <p14:creationId xmlns:p14="http://schemas.microsoft.com/office/powerpoint/2010/main" val="389129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had daily standup meetings where we discussed our plans for the day as well as what we did the previous day and any blockers. Each member of our team would assign themselves a ticket from the MVP or Bonus pile. They would then move their ticket to the In Progress pile and then to the Done pile when they had completed the ticket. This proved to be an effective way of structuring our work and monitoring our progress. NEXT SLIDE</a:t>
            </a:r>
          </a:p>
        </p:txBody>
      </p:sp>
      <p:sp>
        <p:nvSpPr>
          <p:cNvPr id="4" name="Slide Number Placeholder 3"/>
          <p:cNvSpPr>
            <a:spLocks noGrp="1"/>
          </p:cNvSpPr>
          <p:nvPr>
            <p:ph type="sldNum" sz="quarter" idx="5"/>
          </p:nvPr>
        </p:nvSpPr>
        <p:spPr/>
        <p:txBody>
          <a:bodyPr/>
          <a:lstStyle/>
          <a:p>
            <a:fld id="{1B324956-A726-41D5-B582-573B672EBECA}" type="slidenum">
              <a:rPr lang="en-GB"/>
              <a:t>5</a:t>
            </a:fld>
            <a:endParaRPr lang="en-GB"/>
          </a:p>
        </p:txBody>
      </p:sp>
    </p:spTree>
    <p:extLst>
      <p:ext uri="{BB962C8B-B14F-4D97-AF65-F5344CB8AC3E}">
        <p14:creationId xmlns:p14="http://schemas.microsoft.com/office/powerpoint/2010/main" val="2680152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Ami, Ahmed and Dave worked on the frontend and web scraper whereas I worked on the backend. We used React to build the user interface of our application, Puppeteer for web scraping, and Flask to build our API. We used SQL Alchemy for our database which was integrated with Flask. Netlify was used to deploy the client whereas Render was used to host the web scraper and server. You can now see a demonstration of our app on the next slide. NEXT SLIDE</a:t>
            </a:r>
          </a:p>
        </p:txBody>
      </p:sp>
      <p:sp>
        <p:nvSpPr>
          <p:cNvPr id="4" name="Slide Number Placeholder 3"/>
          <p:cNvSpPr>
            <a:spLocks noGrp="1"/>
          </p:cNvSpPr>
          <p:nvPr>
            <p:ph type="sldNum" sz="quarter" idx="5"/>
          </p:nvPr>
        </p:nvSpPr>
        <p:spPr/>
        <p:txBody>
          <a:bodyPr/>
          <a:lstStyle/>
          <a:p>
            <a:fld id="{1B324956-A726-41D5-B582-573B672EBECA}" type="slidenum">
              <a:rPr lang="en-GB"/>
              <a:t>6</a:t>
            </a:fld>
            <a:endParaRPr lang="en-GB"/>
          </a:p>
        </p:txBody>
      </p:sp>
    </p:spTree>
    <p:extLst>
      <p:ext uri="{BB962C8B-B14F-4D97-AF65-F5344CB8AC3E}">
        <p14:creationId xmlns:p14="http://schemas.microsoft.com/office/powerpoint/2010/main" val="2697888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Starting off when you enter the app, we have a section which shows you the </a:t>
            </a:r>
            <a:r>
              <a:rPr lang="en-US" err="1"/>
              <a:t>count down</a:t>
            </a:r>
            <a:r>
              <a:rPr lang="en-US"/>
              <a:t> days to </a:t>
            </a:r>
            <a:r>
              <a:rPr lang="en-US" err="1"/>
              <a:t>christmas</a:t>
            </a:r>
            <a:r>
              <a:rPr lang="en-US"/>
              <a:t> </a:t>
            </a:r>
          </a:p>
          <a:p>
            <a:r>
              <a:rPr lang="en-US"/>
              <a:t>along with a calendar we will talk about later in the presentation.</a:t>
            </a:r>
            <a:endParaRPr lang="en-US">
              <a:cs typeface="Calibri"/>
            </a:endParaRPr>
          </a:p>
          <a:p>
            <a:r>
              <a:rPr lang="en-US"/>
              <a:t> </a:t>
            </a:r>
            <a:endParaRPr lang="en-US">
              <a:cs typeface="Calibri"/>
            </a:endParaRPr>
          </a:p>
          <a:p>
            <a:r>
              <a:rPr lang="en-US"/>
              <a:t> </a:t>
            </a:r>
            <a:endParaRPr lang="en-US">
              <a:cs typeface="Calibri"/>
            </a:endParaRPr>
          </a:p>
          <a:p>
            <a:r>
              <a:rPr lang="en-US"/>
              <a:t>Below we have a feature of the "top 10 deals" ranked from left to right</a:t>
            </a:r>
            <a:endParaRPr lang="en-US">
              <a:cs typeface="Calibri"/>
            </a:endParaRPr>
          </a:p>
          <a:p>
            <a:r>
              <a:rPr lang="en-US"/>
              <a:t> </a:t>
            </a:r>
            <a:endParaRPr lang="en-US">
              <a:cs typeface="Calibri"/>
            </a:endParaRPr>
          </a:p>
          <a:p>
            <a:r>
              <a:rPr lang="en-US" err="1"/>
              <a:t>Lets</a:t>
            </a:r>
            <a:r>
              <a:rPr lang="en-US"/>
              <a:t> register for the application, for demo purposes we have already create 3 friend accounts and a user </a:t>
            </a:r>
            <a:r>
              <a:rPr lang="en-US" err="1"/>
              <a:t>acccount</a:t>
            </a:r>
            <a:r>
              <a:rPr lang="en-US"/>
              <a:t>,</a:t>
            </a:r>
            <a:endParaRPr lang="en-US">
              <a:cs typeface="Calibri"/>
            </a:endParaRPr>
          </a:p>
          <a:p>
            <a:r>
              <a:rPr lang="en-US"/>
              <a:t>so lefts sign into the users account</a:t>
            </a:r>
            <a:endParaRPr lang="en-US">
              <a:cs typeface="Calibri"/>
            </a:endParaRPr>
          </a:p>
          <a:p>
            <a:r>
              <a:rPr lang="en-US"/>
              <a:t> </a:t>
            </a:r>
            <a:endParaRPr lang="en-US">
              <a:cs typeface="Calibri"/>
            </a:endParaRPr>
          </a:p>
          <a:p>
            <a:r>
              <a:rPr lang="en-US"/>
              <a:t>I </a:t>
            </a:r>
            <a:r>
              <a:rPr lang="en-US" err="1"/>
              <a:t>ll</a:t>
            </a:r>
            <a:r>
              <a:rPr lang="en-US"/>
              <a:t> sign in as </a:t>
            </a:r>
            <a:r>
              <a:rPr lang="en-US" err="1"/>
              <a:t>dave</a:t>
            </a:r>
            <a:r>
              <a:rPr lang="en-US"/>
              <a:t> and enter my password.</a:t>
            </a:r>
            <a:endParaRPr lang="en-US">
              <a:cs typeface="Calibri"/>
            </a:endParaRPr>
          </a:p>
          <a:p>
            <a:r>
              <a:rPr lang="en-US"/>
              <a:t> </a:t>
            </a:r>
            <a:endParaRPr lang="en-US">
              <a:cs typeface="Calibri"/>
            </a:endParaRPr>
          </a:p>
          <a:p>
            <a:r>
              <a:rPr lang="en-US"/>
              <a:t>We are now signed in an in the home page where the </a:t>
            </a:r>
            <a:r>
              <a:rPr lang="en-US" err="1"/>
              <a:t>count down</a:t>
            </a:r>
            <a:r>
              <a:rPr lang="en-US"/>
              <a:t> to </a:t>
            </a:r>
            <a:r>
              <a:rPr lang="en-US" err="1"/>
              <a:t>christmas</a:t>
            </a:r>
            <a:r>
              <a:rPr lang="en-US"/>
              <a:t> is visible and a calendar, lets click on the </a:t>
            </a:r>
            <a:endParaRPr lang="en-US">
              <a:cs typeface="Calibri"/>
            </a:endParaRPr>
          </a:p>
          <a:p>
            <a:r>
              <a:rPr lang="en-US"/>
              <a:t>calendar.</a:t>
            </a:r>
            <a:endParaRPr lang="en-US">
              <a:cs typeface="Calibri"/>
            </a:endParaRPr>
          </a:p>
          <a:p>
            <a:r>
              <a:rPr lang="en-US"/>
              <a:t> </a:t>
            </a:r>
            <a:endParaRPr lang="en-US">
              <a:cs typeface="Calibri"/>
            </a:endParaRPr>
          </a:p>
          <a:p>
            <a:r>
              <a:rPr lang="en-US"/>
              <a:t>We can see all the days crossed off including todays date, each date card has a fun fact about </a:t>
            </a:r>
            <a:r>
              <a:rPr lang="en-US" err="1"/>
              <a:t>xmas</a:t>
            </a:r>
            <a:r>
              <a:rPr lang="en-US"/>
              <a:t> and a corny but funny </a:t>
            </a:r>
            <a:endParaRPr lang="en-US">
              <a:cs typeface="Calibri"/>
            </a:endParaRPr>
          </a:p>
          <a:p>
            <a:r>
              <a:rPr lang="en-US"/>
              <a:t>holiday joke. </a:t>
            </a:r>
            <a:r>
              <a:rPr lang="en-US" err="1"/>
              <a:t>Lets</a:t>
            </a:r>
            <a:r>
              <a:rPr lang="en-US"/>
              <a:t> click back and go to the home page, in the home page lets navigate to the </a:t>
            </a:r>
            <a:r>
              <a:rPr lang="en-US" err="1"/>
              <a:t>firneds</a:t>
            </a:r>
            <a:r>
              <a:rPr lang="en-US"/>
              <a:t> page. In the friends</a:t>
            </a:r>
            <a:endParaRPr lang="en-US">
              <a:cs typeface="Calibri"/>
            </a:endParaRPr>
          </a:p>
          <a:p>
            <a:r>
              <a:rPr lang="en-US"/>
              <a:t>page you can see </a:t>
            </a:r>
            <a:r>
              <a:rPr lang="en-US" err="1"/>
              <a:t>dave's</a:t>
            </a:r>
            <a:r>
              <a:rPr lang="en-US"/>
              <a:t> profile </a:t>
            </a:r>
            <a:r>
              <a:rPr lang="en-US" err="1"/>
              <a:t>amd</a:t>
            </a:r>
            <a:r>
              <a:rPr lang="en-US"/>
              <a:t> underneath him the two </a:t>
            </a:r>
            <a:r>
              <a:rPr lang="en-US" err="1"/>
              <a:t>freinds</a:t>
            </a:r>
            <a:r>
              <a:rPr lang="en-US"/>
              <a:t> we created. We can invite a </a:t>
            </a:r>
            <a:r>
              <a:rPr lang="en-US" err="1"/>
              <a:t>firend</a:t>
            </a:r>
            <a:r>
              <a:rPr lang="en-US"/>
              <a:t> though email, for </a:t>
            </a:r>
            <a:endParaRPr lang="en-US">
              <a:cs typeface="Calibri"/>
            </a:endParaRPr>
          </a:p>
          <a:p>
            <a:r>
              <a:rPr lang="en-US"/>
              <a:t>demo purposes we will show you the invite a user will </a:t>
            </a:r>
            <a:r>
              <a:rPr lang="en-US" err="1"/>
              <a:t>recieve</a:t>
            </a:r>
            <a:r>
              <a:rPr lang="en-US"/>
              <a:t> on the following slide</a:t>
            </a:r>
            <a:endParaRPr lang="en-US">
              <a:cs typeface="Calibri"/>
            </a:endParaRPr>
          </a:p>
          <a:p>
            <a:r>
              <a:rPr lang="en-US"/>
              <a:t> </a:t>
            </a:r>
            <a:endParaRPr lang="en-US">
              <a:cs typeface="Calibri"/>
            </a:endParaRPr>
          </a:p>
          <a:p>
            <a:r>
              <a:rPr lang="en-US"/>
              <a:t>For accessibility and </a:t>
            </a:r>
            <a:r>
              <a:rPr lang="en-US" err="1"/>
              <a:t>readaiblity</a:t>
            </a:r>
            <a:r>
              <a:rPr lang="en-US"/>
              <a:t> we have added a dark mode to the application, lets toggle back to light mode and a</a:t>
            </a:r>
            <a:endParaRPr lang="en-US">
              <a:cs typeface="Calibri"/>
            </a:endParaRPr>
          </a:p>
          <a:p>
            <a:r>
              <a:rPr lang="en-US"/>
              <a:t>add a friend. </a:t>
            </a:r>
            <a:r>
              <a:rPr lang="en-US" err="1"/>
              <a:t>Lets</a:t>
            </a:r>
            <a:r>
              <a:rPr lang="en-US"/>
              <a:t> add </a:t>
            </a:r>
            <a:r>
              <a:rPr lang="en-US" err="1"/>
              <a:t>ahmed</a:t>
            </a:r>
            <a:r>
              <a:rPr lang="en-US"/>
              <a:t>. </a:t>
            </a:r>
            <a:r>
              <a:rPr lang="en-US" err="1"/>
              <a:t>Lets</a:t>
            </a:r>
            <a:r>
              <a:rPr lang="en-US"/>
              <a:t> see what is in </a:t>
            </a:r>
            <a:r>
              <a:rPr lang="en-US" err="1"/>
              <a:t>dave's</a:t>
            </a:r>
            <a:r>
              <a:rPr lang="en-US"/>
              <a:t> </a:t>
            </a:r>
            <a:r>
              <a:rPr lang="en-US" err="1"/>
              <a:t>wishlist</a:t>
            </a:r>
            <a:r>
              <a:rPr lang="en-US"/>
              <a:t>.</a:t>
            </a:r>
            <a:endParaRPr lang="en-US">
              <a:cs typeface="Calibri"/>
            </a:endParaRPr>
          </a:p>
          <a:p>
            <a:r>
              <a:rPr lang="en-US"/>
              <a:t>for wants I have provide categories of shoes and clothes, you can add </a:t>
            </a:r>
            <a:r>
              <a:rPr lang="en-US" err="1"/>
              <a:t>a</a:t>
            </a:r>
            <a:r>
              <a:rPr lang="en-US"/>
              <a:t> item by choosing a cat and also be more specific</a:t>
            </a:r>
            <a:endParaRPr lang="en-US">
              <a:cs typeface="Calibri"/>
            </a:endParaRPr>
          </a:p>
          <a:p>
            <a:r>
              <a:rPr lang="en-US"/>
              <a:t>and add a description. I</a:t>
            </a:r>
            <a:endParaRPr lang="en-US">
              <a:cs typeface="Calibri"/>
            </a:endParaRPr>
          </a:p>
          <a:p>
            <a:r>
              <a:rPr lang="en-US"/>
              <a:t> </a:t>
            </a:r>
            <a:endParaRPr lang="en-US">
              <a:cs typeface="Calibri"/>
            </a:endParaRPr>
          </a:p>
          <a:p>
            <a:r>
              <a:rPr lang="en-US"/>
              <a:t> </a:t>
            </a:r>
            <a:endParaRPr lang="en-US">
              <a:cs typeface="Calibri"/>
            </a:endParaRPr>
          </a:p>
          <a:p>
            <a:r>
              <a:rPr lang="en-US"/>
              <a:t>MOVE TO NEXT SLIDE AFTER I LOGOUT</a:t>
            </a:r>
            <a:endParaRPr lang="en-US">
              <a:cs typeface="Calibri"/>
            </a:endParaRPr>
          </a:p>
        </p:txBody>
      </p:sp>
      <p:sp>
        <p:nvSpPr>
          <p:cNvPr id="4" name="Slide Number Placeholder 3"/>
          <p:cNvSpPr>
            <a:spLocks noGrp="1"/>
          </p:cNvSpPr>
          <p:nvPr>
            <p:ph type="sldNum" sz="quarter" idx="5"/>
          </p:nvPr>
        </p:nvSpPr>
        <p:spPr/>
        <p:txBody>
          <a:bodyPr/>
          <a:lstStyle/>
          <a:p>
            <a:fld id="{1B324956-A726-41D5-B582-573B672EBECA}" type="slidenum">
              <a:rPr lang="en-US"/>
              <a:t>7</a:t>
            </a:fld>
            <a:endParaRPr lang="en-US"/>
          </a:p>
        </p:txBody>
      </p:sp>
    </p:spTree>
    <p:extLst>
      <p:ext uri="{BB962C8B-B14F-4D97-AF65-F5344CB8AC3E}">
        <p14:creationId xmlns:p14="http://schemas.microsoft.com/office/powerpoint/2010/main" val="2466644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[say something about email invite, pass to Aimy] NEXT SLIDE</a:t>
            </a:r>
          </a:p>
        </p:txBody>
      </p:sp>
      <p:sp>
        <p:nvSpPr>
          <p:cNvPr id="4" name="Slide Number Placeholder 3"/>
          <p:cNvSpPr>
            <a:spLocks noGrp="1"/>
          </p:cNvSpPr>
          <p:nvPr>
            <p:ph type="sldNum" sz="quarter" idx="5"/>
          </p:nvPr>
        </p:nvSpPr>
        <p:spPr/>
        <p:txBody>
          <a:bodyPr/>
          <a:lstStyle/>
          <a:p>
            <a:fld id="{1B324956-A726-41D5-B582-573B672EBECA}" type="slidenum">
              <a:rPr lang="en-GB"/>
              <a:t>8</a:t>
            </a:fld>
            <a:endParaRPr lang="en-GB"/>
          </a:p>
        </p:txBody>
      </p:sp>
    </p:spTree>
    <p:extLst>
      <p:ext uri="{BB962C8B-B14F-4D97-AF65-F5344CB8AC3E}">
        <p14:creationId xmlns:p14="http://schemas.microsoft.com/office/powerpoint/2010/main" val="3535562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backend, we managed to pass all the tests we wrote, achieving 97% test coverage with </a:t>
            </a:r>
            <a:r>
              <a:rPr lang="en-US" err="1"/>
              <a:t>pytest</a:t>
            </a:r>
            <a:r>
              <a:rPr lang="en-US"/>
              <a:t>. I will now pass onto Ahmed to talk about testing on the Frontend. NEXT SLIDE</a:t>
            </a:r>
          </a:p>
        </p:txBody>
      </p:sp>
      <p:sp>
        <p:nvSpPr>
          <p:cNvPr id="4" name="Slide Number Placeholder 3"/>
          <p:cNvSpPr>
            <a:spLocks noGrp="1"/>
          </p:cNvSpPr>
          <p:nvPr>
            <p:ph type="sldNum" sz="quarter" idx="5"/>
          </p:nvPr>
        </p:nvSpPr>
        <p:spPr/>
        <p:txBody>
          <a:bodyPr/>
          <a:lstStyle/>
          <a:p>
            <a:fld id="{1B324956-A726-41D5-B582-573B672EBECA}" type="slidenum">
              <a:rPr lang="en-GB"/>
              <a:t>9</a:t>
            </a:fld>
            <a:endParaRPr lang="en-GB"/>
          </a:p>
        </p:txBody>
      </p:sp>
    </p:spTree>
    <p:extLst>
      <p:ext uri="{BB962C8B-B14F-4D97-AF65-F5344CB8AC3E}">
        <p14:creationId xmlns:p14="http://schemas.microsoft.com/office/powerpoint/2010/main" val="1881799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21/12/2022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21/12/2022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21/12/2022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21/12/2022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21/12/2022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21/12/2022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21/12/2022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21/12/2022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21/12/2022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21/12/2022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21/12/2022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21/12/2022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gif"/><Relationship Id="rId4" Type="http://schemas.openxmlformats.org/officeDocument/2006/relationships/image" Target="../media/image42.pn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21.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257324"/>
            <a:ext cx="9144000" cy="2000476"/>
          </a:xfrm>
        </p:spPr>
        <p:txBody>
          <a:bodyPr vert="horz" lIns="91440" tIns="45720" rIns="91440" bIns="45720" rtlCol="0" anchor="t">
            <a:normAutofit/>
          </a:bodyPr>
          <a:lstStyle/>
          <a:p>
            <a:r>
              <a:rPr lang="en-GB">
                <a:solidFill>
                  <a:schemeClr val="tx2">
                    <a:lumMod val="50000"/>
                  </a:schemeClr>
                </a:solidFill>
                <a:latin typeface="Calibri"/>
                <a:ea typeface="Batang"/>
                <a:cs typeface="Calibri"/>
              </a:rPr>
              <a:t>By</a:t>
            </a:r>
            <a:r>
              <a:rPr lang="en-GB" b="1">
                <a:solidFill>
                  <a:schemeClr val="tx2">
                    <a:lumMod val="50000"/>
                  </a:schemeClr>
                </a:solidFill>
                <a:latin typeface="Calibri"/>
                <a:ea typeface="Batang"/>
                <a:cs typeface="Calibri"/>
              </a:rPr>
              <a:t> </a:t>
            </a:r>
            <a:r>
              <a:rPr lang="en-GB" b="1" err="1">
                <a:solidFill>
                  <a:schemeClr val="tx2">
                    <a:lumMod val="50000"/>
                  </a:schemeClr>
                </a:solidFill>
                <a:latin typeface="Calibri"/>
                <a:ea typeface="Batang"/>
                <a:cs typeface="Calibri"/>
              </a:rPr>
              <a:t>Byte</a:t>
            </a:r>
            <a:r>
              <a:rPr lang="en-GB" b="1">
                <a:solidFill>
                  <a:schemeClr val="tx2">
                    <a:lumMod val="50000"/>
                  </a:schemeClr>
                </a:solidFill>
                <a:latin typeface="Calibri"/>
                <a:ea typeface="Batang"/>
                <a:cs typeface="Calibri"/>
              </a:rPr>
              <a:t> the Bullet</a:t>
            </a:r>
          </a:p>
          <a:p>
            <a:r>
              <a:rPr lang="en-GB">
                <a:solidFill>
                  <a:schemeClr val="tx2">
                    <a:lumMod val="50000"/>
                  </a:schemeClr>
                </a:solidFill>
                <a:latin typeface="Calibri"/>
                <a:ea typeface="Batang"/>
                <a:cs typeface="Calibri"/>
              </a:rPr>
              <a:t>Ahmed, Aimy, Dave, Ami</a:t>
            </a:r>
            <a:endParaRPr lang="en-GB">
              <a:solidFill>
                <a:schemeClr val="tx2">
                  <a:lumMod val="50000"/>
                </a:schemeClr>
              </a:solidFill>
              <a:ea typeface="+mn-lt"/>
              <a:cs typeface="+mn-lt"/>
            </a:endParaRPr>
          </a:p>
        </p:txBody>
      </p:sp>
      <p:pic>
        <p:nvPicPr>
          <p:cNvPr id="20" name="Picture 20" descr="A picture containing text, tableware, sign, dishware&#10;&#10;Description automatically generated">
            <a:extLst>
              <a:ext uri="{FF2B5EF4-FFF2-40B4-BE49-F238E27FC236}">
                <a16:creationId xmlns:a16="http://schemas.microsoft.com/office/drawing/2014/main" id="{ECA19409-A296-256A-BDE4-FB9B4596008E}"/>
              </a:ext>
            </a:extLst>
          </p:cNvPr>
          <p:cNvPicPr>
            <a:picLocks noChangeAspect="1"/>
          </p:cNvPicPr>
          <p:nvPr/>
        </p:nvPicPr>
        <p:blipFill>
          <a:blip r:embed="rId3"/>
          <a:stretch>
            <a:fillRect/>
          </a:stretch>
        </p:blipFill>
        <p:spPr>
          <a:xfrm>
            <a:off x="3423557" y="458999"/>
            <a:ext cx="5344886" cy="1035988"/>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Icon&#10;&#10;Description automatically generated">
            <a:extLst>
              <a:ext uri="{FF2B5EF4-FFF2-40B4-BE49-F238E27FC236}">
                <a16:creationId xmlns:a16="http://schemas.microsoft.com/office/drawing/2014/main" id="{67BDABB2-1C79-9A58-F1C5-2E84B9EF9E66}"/>
              </a:ext>
            </a:extLst>
          </p:cNvPr>
          <p:cNvPicPr>
            <a:picLocks noChangeAspect="1"/>
          </p:cNvPicPr>
          <p:nvPr/>
        </p:nvPicPr>
        <p:blipFill>
          <a:blip r:embed="rId3"/>
          <a:stretch>
            <a:fillRect/>
          </a:stretch>
        </p:blipFill>
        <p:spPr>
          <a:xfrm>
            <a:off x="11272939" y="214047"/>
            <a:ext cx="733596" cy="724662"/>
          </a:xfrm>
          <a:prstGeom prst="rect">
            <a:avLst/>
          </a:prstGeom>
        </p:spPr>
      </p:pic>
      <p:pic>
        <p:nvPicPr>
          <p:cNvPr id="7" name="Picture 7" descr="Logo&#10;&#10;Description automatically generated">
            <a:extLst>
              <a:ext uri="{FF2B5EF4-FFF2-40B4-BE49-F238E27FC236}">
                <a16:creationId xmlns:a16="http://schemas.microsoft.com/office/drawing/2014/main" id="{94476B07-4029-7645-8A53-F5D21104737C}"/>
              </a:ext>
            </a:extLst>
          </p:cNvPr>
          <p:cNvPicPr>
            <a:picLocks noChangeAspect="1"/>
          </p:cNvPicPr>
          <p:nvPr/>
        </p:nvPicPr>
        <p:blipFill>
          <a:blip r:embed="rId4"/>
          <a:stretch>
            <a:fillRect/>
          </a:stretch>
        </p:blipFill>
        <p:spPr>
          <a:xfrm>
            <a:off x="3824797" y="315876"/>
            <a:ext cx="4540928" cy="625762"/>
          </a:xfrm>
          <a:prstGeom prst="rect">
            <a:avLst/>
          </a:prstGeom>
        </p:spPr>
      </p:pic>
      <p:pic>
        <p:nvPicPr>
          <p:cNvPr id="5" name="Picture 7" descr="Graphical user interface, application, Teams&#10;&#10;Description automatically generated">
            <a:extLst>
              <a:ext uri="{FF2B5EF4-FFF2-40B4-BE49-F238E27FC236}">
                <a16:creationId xmlns:a16="http://schemas.microsoft.com/office/drawing/2014/main" id="{F11D1A9B-A359-112C-459E-1A5C352E5EDF}"/>
              </a:ext>
            </a:extLst>
          </p:cNvPr>
          <p:cNvPicPr>
            <a:picLocks noChangeAspect="1"/>
          </p:cNvPicPr>
          <p:nvPr/>
        </p:nvPicPr>
        <p:blipFill>
          <a:blip r:embed="rId5"/>
          <a:stretch>
            <a:fillRect/>
          </a:stretch>
        </p:blipFill>
        <p:spPr>
          <a:xfrm>
            <a:off x="936785" y="1253580"/>
            <a:ext cx="7311469" cy="4130258"/>
          </a:xfrm>
          <a:prstGeom prst="rect">
            <a:avLst/>
          </a:prstGeom>
          <a:ln w="28575">
            <a:solidFill>
              <a:schemeClr val="bg1"/>
            </a:solidFill>
          </a:ln>
          <a:effectLst>
            <a:outerShdw blurRad="292100" dist="139700" dir="2700000" algn="tl" rotWithShape="0">
              <a:srgbClr val="333333">
                <a:alpha val="65000"/>
              </a:srgbClr>
            </a:outerShdw>
          </a:effectLst>
        </p:spPr>
      </p:pic>
      <p:pic>
        <p:nvPicPr>
          <p:cNvPr id="12" name="Picture 12" descr="Text&#10;&#10;Description automatically generated">
            <a:extLst>
              <a:ext uri="{FF2B5EF4-FFF2-40B4-BE49-F238E27FC236}">
                <a16:creationId xmlns:a16="http://schemas.microsoft.com/office/drawing/2014/main" id="{D4F610FA-32C4-E069-A2DF-EDFF27EAAAD7}"/>
              </a:ext>
            </a:extLst>
          </p:cNvPr>
          <p:cNvPicPr>
            <a:picLocks noChangeAspect="1"/>
          </p:cNvPicPr>
          <p:nvPr/>
        </p:nvPicPr>
        <p:blipFill>
          <a:blip r:embed="rId6"/>
          <a:stretch>
            <a:fillRect/>
          </a:stretch>
        </p:blipFill>
        <p:spPr>
          <a:xfrm>
            <a:off x="8638726" y="3020329"/>
            <a:ext cx="2679583" cy="2372224"/>
          </a:xfrm>
          <a:prstGeom prst="rect">
            <a:avLst/>
          </a:prstGeom>
          <a:ln w="28575">
            <a:solidFill>
              <a:schemeClr val="bg1"/>
            </a:solidFill>
          </a:ln>
          <a:effectLst>
            <a:outerShdw blurRad="292100" dist="139700" dir="2700000" algn="tl" rotWithShape="0">
              <a:srgbClr val="333333">
                <a:alpha val="65000"/>
              </a:srgbClr>
            </a:outerShdw>
          </a:effectLst>
        </p:spPr>
      </p:pic>
      <p:pic>
        <p:nvPicPr>
          <p:cNvPr id="2" name="Picture 3" descr="Text&#10;&#10;Description automatically generated">
            <a:extLst>
              <a:ext uri="{FF2B5EF4-FFF2-40B4-BE49-F238E27FC236}">
                <a16:creationId xmlns:a16="http://schemas.microsoft.com/office/drawing/2014/main" id="{C111880A-628F-0735-912F-6F6D708E9DA1}"/>
              </a:ext>
            </a:extLst>
          </p:cNvPr>
          <p:cNvPicPr>
            <a:picLocks noChangeAspect="1"/>
          </p:cNvPicPr>
          <p:nvPr/>
        </p:nvPicPr>
        <p:blipFill>
          <a:blip r:embed="rId7"/>
          <a:stretch>
            <a:fillRect/>
          </a:stretch>
        </p:blipFill>
        <p:spPr>
          <a:xfrm>
            <a:off x="8639585" y="1222272"/>
            <a:ext cx="2676474" cy="1691057"/>
          </a:xfrm>
          <a:prstGeom prst="rect">
            <a:avLst/>
          </a:prstGeom>
          <a:ln w="28575">
            <a:solidFill>
              <a:schemeClr val="bg1"/>
            </a:solidFill>
          </a:ln>
          <a:effectLst>
            <a:outerShdw blurRad="292100" dist="139700" dir="2700000" algn="tl" rotWithShape="0">
              <a:srgbClr val="333333">
                <a:alpha val="65000"/>
              </a:srgbClr>
            </a:outerShdw>
          </a:effectLst>
        </p:spPr>
      </p:pic>
      <p:pic>
        <p:nvPicPr>
          <p:cNvPr id="8" name="Picture 8" descr="A picture containing text&#10;&#10;Description automatically generated">
            <a:extLst>
              <a:ext uri="{FF2B5EF4-FFF2-40B4-BE49-F238E27FC236}">
                <a16:creationId xmlns:a16="http://schemas.microsoft.com/office/drawing/2014/main" id="{E9596775-D053-649F-953C-BC63B46CF1D4}"/>
              </a:ext>
            </a:extLst>
          </p:cNvPr>
          <p:cNvPicPr>
            <a:picLocks noChangeAspect="1"/>
          </p:cNvPicPr>
          <p:nvPr/>
        </p:nvPicPr>
        <p:blipFill rotWithShape="1">
          <a:blip r:embed="rId8"/>
          <a:srcRect r="37964" b="-870"/>
          <a:stretch/>
        </p:blipFill>
        <p:spPr>
          <a:xfrm>
            <a:off x="905540" y="5512763"/>
            <a:ext cx="3405720" cy="1033620"/>
          </a:xfrm>
          <a:prstGeom prst="rect">
            <a:avLst/>
          </a:prstGeom>
          <a:ln w="28575">
            <a:solidFill>
              <a:schemeClr val="bg1"/>
            </a:solidFill>
          </a:ln>
        </p:spPr>
      </p:pic>
      <p:pic>
        <p:nvPicPr>
          <p:cNvPr id="9" name="Picture 9" descr="A picture containing text, sign, vector graphics&#10;&#10;Description automatically generated">
            <a:extLst>
              <a:ext uri="{FF2B5EF4-FFF2-40B4-BE49-F238E27FC236}">
                <a16:creationId xmlns:a16="http://schemas.microsoft.com/office/drawing/2014/main" id="{772C77F3-3691-9300-C017-60388797DA73}"/>
              </a:ext>
            </a:extLst>
          </p:cNvPr>
          <p:cNvPicPr>
            <a:picLocks noChangeAspect="1"/>
          </p:cNvPicPr>
          <p:nvPr/>
        </p:nvPicPr>
        <p:blipFill>
          <a:blip r:embed="rId9"/>
          <a:stretch>
            <a:fillRect/>
          </a:stretch>
        </p:blipFill>
        <p:spPr>
          <a:xfrm>
            <a:off x="6499062" y="4087808"/>
            <a:ext cx="2303323" cy="2290407"/>
          </a:xfrm>
          <a:prstGeom prst="rect">
            <a:avLst/>
          </a:prstGeom>
        </p:spPr>
      </p:pic>
    </p:spTree>
    <p:extLst>
      <p:ext uri="{BB962C8B-B14F-4D97-AF65-F5344CB8AC3E}">
        <p14:creationId xmlns:p14="http://schemas.microsoft.com/office/powerpoint/2010/main" val="3605479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8425681C-A24F-7E1C-D112-B0C2080F1B09}"/>
              </a:ext>
            </a:extLst>
          </p:cNvPr>
          <p:cNvPicPr>
            <a:picLocks noChangeAspect="1"/>
          </p:cNvPicPr>
          <p:nvPr/>
        </p:nvPicPr>
        <p:blipFill>
          <a:blip r:embed="rId3"/>
          <a:stretch>
            <a:fillRect/>
          </a:stretch>
        </p:blipFill>
        <p:spPr>
          <a:xfrm>
            <a:off x="176980" y="1329745"/>
            <a:ext cx="5729747" cy="4751575"/>
          </a:xfrm>
          <a:prstGeom prst="rect">
            <a:avLst/>
          </a:prstGeom>
          <a:ln>
            <a:noFill/>
          </a:ln>
          <a:effectLst>
            <a:outerShdw blurRad="292100" dist="139700" dir="2700000" algn="tl" rotWithShape="0">
              <a:srgbClr val="333333">
                <a:alpha val="65000"/>
              </a:srgbClr>
            </a:outerShdw>
          </a:effectLst>
        </p:spPr>
      </p:pic>
      <p:pic>
        <p:nvPicPr>
          <p:cNvPr id="10" name="Picture 12" descr="A picture containing shape&#10;&#10;Description automatically generated">
            <a:extLst>
              <a:ext uri="{FF2B5EF4-FFF2-40B4-BE49-F238E27FC236}">
                <a16:creationId xmlns:a16="http://schemas.microsoft.com/office/drawing/2014/main" id="{CB640702-EFC4-DCB9-B120-034993CE31E8}"/>
              </a:ext>
            </a:extLst>
          </p:cNvPr>
          <p:cNvPicPr>
            <a:picLocks noChangeAspect="1"/>
          </p:cNvPicPr>
          <p:nvPr/>
        </p:nvPicPr>
        <p:blipFill>
          <a:blip r:embed="rId4"/>
          <a:stretch>
            <a:fillRect/>
          </a:stretch>
        </p:blipFill>
        <p:spPr>
          <a:xfrm>
            <a:off x="11155631" y="157226"/>
            <a:ext cx="804226" cy="1175518"/>
          </a:xfrm>
          <a:prstGeom prst="rect">
            <a:avLst/>
          </a:prstGeom>
        </p:spPr>
      </p:pic>
      <p:pic>
        <p:nvPicPr>
          <p:cNvPr id="11" name="Picture 11" descr="A picture containing text&#10;&#10;Description automatically generated">
            <a:extLst>
              <a:ext uri="{FF2B5EF4-FFF2-40B4-BE49-F238E27FC236}">
                <a16:creationId xmlns:a16="http://schemas.microsoft.com/office/drawing/2014/main" id="{8F2D2E30-238B-8E36-81EC-1E303C77A62A}"/>
              </a:ext>
            </a:extLst>
          </p:cNvPr>
          <p:cNvPicPr>
            <a:picLocks noChangeAspect="1"/>
          </p:cNvPicPr>
          <p:nvPr/>
        </p:nvPicPr>
        <p:blipFill>
          <a:blip r:embed="rId5"/>
          <a:stretch>
            <a:fillRect/>
          </a:stretch>
        </p:blipFill>
        <p:spPr>
          <a:xfrm>
            <a:off x="6098343" y="3090187"/>
            <a:ext cx="5800060" cy="1167809"/>
          </a:xfrm>
          <a:prstGeom prst="rect">
            <a:avLst/>
          </a:prstGeom>
          <a:ln>
            <a:noFill/>
          </a:ln>
          <a:effectLst>
            <a:outerShdw blurRad="292100" dist="139700" dir="2700000" algn="tl" rotWithShape="0">
              <a:srgbClr val="333333">
                <a:alpha val="65000"/>
              </a:srgbClr>
            </a:outerShdw>
          </a:effectLst>
        </p:spPr>
      </p:pic>
      <p:sp>
        <p:nvSpPr>
          <p:cNvPr id="12" name="Arrow: Right 11">
            <a:extLst>
              <a:ext uri="{FF2B5EF4-FFF2-40B4-BE49-F238E27FC236}">
                <a16:creationId xmlns:a16="http://schemas.microsoft.com/office/drawing/2014/main" id="{2E5DE3BC-F213-BCC2-4CD1-8683403A67B2}"/>
              </a:ext>
            </a:extLst>
          </p:cNvPr>
          <p:cNvSpPr/>
          <p:nvPr/>
        </p:nvSpPr>
        <p:spPr>
          <a:xfrm>
            <a:off x="5791315" y="3433287"/>
            <a:ext cx="708552" cy="519336"/>
          </a:xfrm>
          <a:prstGeom prst="rightArrow">
            <a:avLst/>
          </a:prstGeom>
          <a:solidFill>
            <a:schemeClr val="bg1"/>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pic>
        <p:nvPicPr>
          <p:cNvPr id="6" name="Picture 6" descr="Logo&#10;&#10;Description automatically generated">
            <a:extLst>
              <a:ext uri="{FF2B5EF4-FFF2-40B4-BE49-F238E27FC236}">
                <a16:creationId xmlns:a16="http://schemas.microsoft.com/office/drawing/2014/main" id="{6A38EE31-86B6-C21E-F179-332BA4D6B197}"/>
              </a:ext>
            </a:extLst>
          </p:cNvPr>
          <p:cNvPicPr>
            <a:picLocks noChangeAspect="1"/>
          </p:cNvPicPr>
          <p:nvPr/>
        </p:nvPicPr>
        <p:blipFill>
          <a:blip r:embed="rId6"/>
          <a:stretch>
            <a:fillRect/>
          </a:stretch>
        </p:blipFill>
        <p:spPr>
          <a:xfrm>
            <a:off x="4434114" y="200335"/>
            <a:ext cx="3425371" cy="716930"/>
          </a:xfrm>
          <a:prstGeom prst="rect">
            <a:avLst/>
          </a:prstGeom>
        </p:spPr>
      </p:pic>
    </p:spTree>
    <p:extLst>
      <p:ext uri="{BB962C8B-B14F-4D97-AF65-F5344CB8AC3E}">
        <p14:creationId xmlns:p14="http://schemas.microsoft.com/office/powerpoint/2010/main" val="1885436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Logo&#10;&#10;Description automatically generated">
            <a:extLst>
              <a:ext uri="{FF2B5EF4-FFF2-40B4-BE49-F238E27FC236}">
                <a16:creationId xmlns:a16="http://schemas.microsoft.com/office/drawing/2014/main" id="{38D98EAA-1257-D508-D75D-3ADD88349AA8}"/>
              </a:ext>
            </a:extLst>
          </p:cNvPr>
          <p:cNvPicPr>
            <a:picLocks noChangeAspect="1"/>
          </p:cNvPicPr>
          <p:nvPr/>
        </p:nvPicPr>
        <p:blipFill>
          <a:blip r:embed="rId3"/>
          <a:stretch>
            <a:fillRect/>
          </a:stretch>
        </p:blipFill>
        <p:spPr>
          <a:xfrm>
            <a:off x="3664857" y="338917"/>
            <a:ext cx="4718481" cy="640781"/>
          </a:xfrm>
          <a:prstGeom prst="rect">
            <a:avLst/>
          </a:prstGeom>
        </p:spPr>
      </p:pic>
      <p:graphicFrame>
        <p:nvGraphicFramePr>
          <p:cNvPr id="10" name="Table 10">
            <a:extLst>
              <a:ext uri="{FF2B5EF4-FFF2-40B4-BE49-F238E27FC236}">
                <a16:creationId xmlns:a16="http://schemas.microsoft.com/office/drawing/2014/main" id="{FC57F620-57BE-4309-8B61-D789633B5A1D}"/>
              </a:ext>
            </a:extLst>
          </p:cNvPr>
          <p:cNvGraphicFramePr>
            <a:graphicFrameLocks noGrp="1"/>
          </p:cNvGraphicFramePr>
          <p:nvPr>
            <p:extLst>
              <p:ext uri="{D42A27DB-BD31-4B8C-83A1-F6EECF244321}">
                <p14:modId xmlns:p14="http://schemas.microsoft.com/office/powerpoint/2010/main" val="1043841515"/>
              </p:ext>
            </p:extLst>
          </p:nvPr>
        </p:nvGraphicFramePr>
        <p:xfrm>
          <a:off x="1753074" y="1964493"/>
          <a:ext cx="8297794" cy="2868468"/>
        </p:xfrm>
        <a:graphic>
          <a:graphicData uri="http://schemas.openxmlformats.org/drawingml/2006/table">
            <a:tbl>
              <a:tblPr firstRow="1" bandRow="1">
                <a:tableStyleId>{5C22544A-7EE6-4342-B048-85BDC9FD1C3A}</a:tableStyleId>
              </a:tblPr>
              <a:tblGrid>
                <a:gridCol w="4148897">
                  <a:extLst>
                    <a:ext uri="{9D8B030D-6E8A-4147-A177-3AD203B41FA5}">
                      <a16:colId xmlns:a16="http://schemas.microsoft.com/office/drawing/2014/main" val="3284041842"/>
                    </a:ext>
                  </a:extLst>
                </a:gridCol>
                <a:gridCol w="4148897">
                  <a:extLst>
                    <a:ext uri="{9D8B030D-6E8A-4147-A177-3AD203B41FA5}">
                      <a16:colId xmlns:a16="http://schemas.microsoft.com/office/drawing/2014/main" val="2440644229"/>
                    </a:ext>
                  </a:extLst>
                </a:gridCol>
              </a:tblGrid>
              <a:tr h="655004">
                <a:tc>
                  <a:txBody>
                    <a:bodyPr/>
                    <a:lstStyle/>
                    <a:p>
                      <a:pPr lvl="0" algn="ctr">
                        <a:buNone/>
                      </a:pPr>
                      <a:r>
                        <a:rPr lang="en-GB" sz="2000">
                          <a:solidFill>
                            <a:schemeClr val="bg1"/>
                          </a:solidFill>
                        </a:rPr>
                        <a:t>Challenges</a:t>
                      </a:r>
                    </a:p>
                  </a:txBody>
                  <a:tcPr>
                    <a:solidFill>
                      <a:srgbClr val="E05C3F"/>
                    </a:solidFill>
                  </a:tcPr>
                </a:tc>
                <a:tc>
                  <a:txBody>
                    <a:bodyPr/>
                    <a:lstStyle/>
                    <a:p>
                      <a:pPr algn="ctr"/>
                      <a:r>
                        <a:rPr lang="en-GB" sz="2000">
                          <a:solidFill>
                            <a:schemeClr val="bg1"/>
                          </a:solidFill>
                        </a:rPr>
                        <a:t>Solutions</a:t>
                      </a:r>
                    </a:p>
                  </a:txBody>
                  <a:tcPr>
                    <a:solidFill>
                      <a:srgbClr val="E05C3F"/>
                    </a:solidFill>
                  </a:tcPr>
                </a:tc>
                <a:extLst>
                  <a:ext uri="{0D108BD9-81ED-4DB2-BD59-A6C34878D82A}">
                    <a16:rowId xmlns:a16="http://schemas.microsoft.com/office/drawing/2014/main" val="1747146968"/>
                  </a:ext>
                </a:extLst>
              </a:tr>
              <a:tr h="1106732">
                <a:tc>
                  <a:txBody>
                    <a:bodyPr/>
                    <a:lstStyle/>
                    <a:p>
                      <a:pPr lvl="0" algn="ctr">
                        <a:buNone/>
                      </a:pPr>
                      <a:r>
                        <a:rPr lang="en-US" sz="2000" b="0" i="0" u="none" strike="noStrike" noProof="0">
                          <a:solidFill>
                            <a:schemeClr val="bg1"/>
                          </a:solidFill>
                          <a:latin typeface="Calibri"/>
                        </a:rPr>
                        <a:t>Web scraping – Site Blocks/Captchas</a:t>
                      </a:r>
                    </a:p>
                  </a:txBody>
                  <a:tcPr>
                    <a:solidFill>
                      <a:srgbClr val="E05C3F"/>
                    </a:solidFill>
                  </a:tcPr>
                </a:tc>
                <a:tc>
                  <a:txBody>
                    <a:bodyPr/>
                    <a:lstStyle/>
                    <a:p>
                      <a:pPr lvl="0" algn="ctr">
                        <a:buNone/>
                      </a:pPr>
                      <a:r>
                        <a:rPr lang="en-US" sz="2000" b="0" i="0" u="none" strike="noStrike" noProof="0">
                          <a:solidFill>
                            <a:schemeClr val="bg1"/>
                          </a:solidFill>
                          <a:latin typeface="Calibri"/>
                        </a:rPr>
                        <a:t>puppeteer-extra-plugin-stealth</a:t>
                      </a:r>
                    </a:p>
                    <a:p>
                      <a:pPr lvl="0" algn="ctr">
                        <a:buNone/>
                      </a:pPr>
                      <a:r>
                        <a:rPr lang="en-US" sz="2000" b="0" i="0" u="none" strike="noStrike" noProof="0">
                          <a:solidFill>
                            <a:schemeClr val="bg1"/>
                          </a:solidFill>
                          <a:latin typeface="Calibri"/>
                        </a:rPr>
                        <a:t>Backup Scraper – Different Site</a:t>
                      </a:r>
                    </a:p>
                  </a:txBody>
                  <a:tcPr>
                    <a:solidFill>
                      <a:srgbClr val="E05C3F"/>
                    </a:solidFill>
                  </a:tcPr>
                </a:tc>
                <a:extLst>
                  <a:ext uri="{0D108BD9-81ED-4DB2-BD59-A6C34878D82A}">
                    <a16:rowId xmlns:a16="http://schemas.microsoft.com/office/drawing/2014/main" val="2471276224"/>
                  </a:ext>
                </a:extLst>
              </a:tr>
              <a:tr h="1106732">
                <a:tc>
                  <a:txBody>
                    <a:bodyPr/>
                    <a:lstStyle/>
                    <a:p>
                      <a:pPr lvl="0" algn="ctr">
                        <a:buNone/>
                      </a:pPr>
                      <a:r>
                        <a:rPr lang="en-US" sz="2000" b="0" i="0" u="none" strike="noStrike" noProof="0">
                          <a:solidFill>
                            <a:schemeClr val="bg1"/>
                          </a:solidFill>
                          <a:latin typeface="Calibri"/>
                        </a:rPr>
                        <a:t>Storing arrays in SQL Alchemy (not supported)</a:t>
                      </a:r>
                      <a:endParaRPr lang="en-US" sz="2000">
                        <a:solidFill>
                          <a:schemeClr val="bg1"/>
                        </a:solidFill>
                      </a:endParaRPr>
                    </a:p>
                  </a:txBody>
                  <a:tcPr>
                    <a:solidFill>
                      <a:srgbClr val="E05C3F"/>
                    </a:solidFill>
                  </a:tcPr>
                </a:tc>
                <a:tc>
                  <a:txBody>
                    <a:bodyPr/>
                    <a:lstStyle/>
                    <a:p>
                      <a:pPr lvl="0" algn="ctr">
                        <a:buNone/>
                      </a:pPr>
                      <a:r>
                        <a:rPr lang="en-US" sz="2000" b="0" i="0" u="none" strike="noStrike" noProof="0">
                          <a:solidFill>
                            <a:schemeClr val="bg1"/>
                          </a:solidFill>
                          <a:latin typeface="Calibri"/>
                        </a:rPr>
                        <a:t>Stored an array within a JSON object (supported)</a:t>
                      </a:r>
                      <a:endParaRPr lang="en-US" sz="2000">
                        <a:solidFill>
                          <a:schemeClr val="bg1"/>
                        </a:solidFill>
                      </a:endParaRPr>
                    </a:p>
                  </a:txBody>
                  <a:tcPr>
                    <a:solidFill>
                      <a:srgbClr val="E05C3F"/>
                    </a:solidFill>
                  </a:tcPr>
                </a:tc>
                <a:extLst>
                  <a:ext uri="{0D108BD9-81ED-4DB2-BD59-A6C34878D82A}">
                    <a16:rowId xmlns:a16="http://schemas.microsoft.com/office/drawing/2014/main" val="2016363034"/>
                  </a:ext>
                </a:extLst>
              </a:tr>
            </a:tbl>
          </a:graphicData>
        </a:graphic>
      </p:graphicFrame>
      <p:pic>
        <p:nvPicPr>
          <p:cNvPr id="2" name="Picture 2" descr="Icon&#10;&#10;Description automatically generated">
            <a:extLst>
              <a:ext uri="{FF2B5EF4-FFF2-40B4-BE49-F238E27FC236}">
                <a16:creationId xmlns:a16="http://schemas.microsoft.com/office/drawing/2014/main" id="{D9B77BC7-59E8-579E-AC9A-B0F1440B5405}"/>
              </a:ext>
            </a:extLst>
          </p:cNvPr>
          <p:cNvPicPr>
            <a:picLocks noChangeAspect="1"/>
          </p:cNvPicPr>
          <p:nvPr/>
        </p:nvPicPr>
        <p:blipFill>
          <a:blip r:embed="rId4"/>
          <a:stretch>
            <a:fillRect/>
          </a:stretch>
        </p:blipFill>
        <p:spPr>
          <a:xfrm>
            <a:off x="1837765" y="2057399"/>
            <a:ext cx="493060" cy="493060"/>
          </a:xfrm>
          <a:prstGeom prst="rect">
            <a:avLst/>
          </a:prstGeom>
        </p:spPr>
      </p:pic>
      <p:pic>
        <p:nvPicPr>
          <p:cNvPr id="3" name="Picture 3" descr="Icon&#10;&#10;Description automatically generated">
            <a:extLst>
              <a:ext uri="{FF2B5EF4-FFF2-40B4-BE49-F238E27FC236}">
                <a16:creationId xmlns:a16="http://schemas.microsoft.com/office/drawing/2014/main" id="{9A9FE916-F179-4491-51BD-E033A6C1813B}"/>
              </a:ext>
            </a:extLst>
          </p:cNvPr>
          <p:cNvPicPr>
            <a:picLocks noChangeAspect="1"/>
          </p:cNvPicPr>
          <p:nvPr/>
        </p:nvPicPr>
        <p:blipFill>
          <a:blip r:embed="rId5"/>
          <a:stretch>
            <a:fillRect/>
          </a:stretch>
        </p:blipFill>
        <p:spPr>
          <a:xfrm>
            <a:off x="6096000" y="2030505"/>
            <a:ext cx="493060" cy="493060"/>
          </a:xfrm>
          <a:prstGeom prst="rect">
            <a:avLst/>
          </a:prstGeom>
        </p:spPr>
      </p:pic>
    </p:spTree>
    <p:extLst>
      <p:ext uri="{BB962C8B-B14F-4D97-AF65-F5344CB8AC3E}">
        <p14:creationId xmlns:p14="http://schemas.microsoft.com/office/powerpoint/2010/main" val="2723324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6575A0D7-D823-0C0E-A9FC-410AB2F89A22}"/>
              </a:ext>
            </a:extLst>
          </p:cNvPr>
          <p:cNvPicPr>
            <a:picLocks noChangeAspect="1"/>
          </p:cNvPicPr>
          <p:nvPr/>
        </p:nvPicPr>
        <p:blipFill>
          <a:blip r:embed="rId3"/>
          <a:stretch>
            <a:fillRect/>
          </a:stretch>
        </p:blipFill>
        <p:spPr>
          <a:xfrm>
            <a:off x="4003164" y="4373557"/>
            <a:ext cx="4296887" cy="833662"/>
          </a:xfrm>
          <a:prstGeom prst="rect">
            <a:avLst/>
          </a:prstGeom>
        </p:spPr>
      </p:pic>
      <p:pic>
        <p:nvPicPr>
          <p:cNvPr id="10" name="Picture 10" descr="Icon&#10;&#10;Description automatically generated">
            <a:extLst>
              <a:ext uri="{FF2B5EF4-FFF2-40B4-BE49-F238E27FC236}">
                <a16:creationId xmlns:a16="http://schemas.microsoft.com/office/drawing/2014/main" id="{3D65154A-31AD-38DD-D477-671E97314DFD}"/>
              </a:ext>
            </a:extLst>
          </p:cNvPr>
          <p:cNvPicPr>
            <a:picLocks noChangeAspect="1"/>
          </p:cNvPicPr>
          <p:nvPr/>
        </p:nvPicPr>
        <p:blipFill>
          <a:blip r:embed="rId4"/>
          <a:stretch>
            <a:fillRect/>
          </a:stretch>
        </p:blipFill>
        <p:spPr>
          <a:xfrm>
            <a:off x="3631904" y="2007853"/>
            <a:ext cx="1239966" cy="1239966"/>
          </a:xfrm>
          <a:prstGeom prst="rect">
            <a:avLst/>
          </a:prstGeom>
        </p:spPr>
      </p:pic>
      <p:pic>
        <p:nvPicPr>
          <p:cNvPr id="12" name="Picture 12" descr="A picture containing shape&#10;&#10;Description automatically generated">
            <a:extLst>
              <a:ext uri="{FF2B5EF4-FFF2-40B4-BE49-F238E27FC236}">
                <a16:creationId xmlns:a16="http://schemas.microsoft.com/office/drawing/2014/main" id="{7AF5233F-7D2B-3F47-09E7-C8A507FA17D8}"/>
              </a:ext>
            </a:extLst>
          </p:cNvPr>
          <p:cNvPicPr>
            <a:picLocks noChangeAspect="1"/>
          </p:cNvPicPr>
          <p:nvPr/>
        </p:nvPicPr>
        <p:blipFill>
          <a:blip r:embed="rId5"/>
          <a:stretch>
            <a:fillRect/>
          </a:stretch>
        </p:blipFill>
        <p:spPr>
          <a:xfrm>
            <a:off x="7380097" y="1896947"/>
            <a:ext cx="999845" cy="1466877"/>
          </a:xfrm>
          <a:prstGeom prst="rect">
            <a:avLst/>
          </a:prstGeom>
        </p:spPr>
      </p:pic>
      <p:pic>
        <p:nvPicPr>
          <p:cNvPr id="6" name="Picture 6" descr="Red text on a black background&#10;&#10;Description automatically generated">
            <a:extLst>
              <a:ext uri="{FF2B5EF4-FFF2-40B4-BE49-F238E27FC236}">
                <a16:creationId xmlns:a16="http://schemas.microsoft.com/office/drawing/2014/main" id="{5C94865B-08D0-825F-2D91-CCDDEDFA1F92}"/>
              </a:ext>
            </a:extLst>
          </p:cNvPr>
          <p:cNvPicPr>
            <a:picLocks noChangeAspect="1"/>
          </p:cNvPicPr>
          <p:nvPr/>
        </p:nvPicPr>
        <p:blipFill>
          <a:blip r:embed="rId6"/>
          <a:stretch>
            <a:fillRect/>
          </a:stretch>
        </p:blipFill>
        <p:spPr>
          <a:xfrm>
            <a:off x="3730172" y="280340"/>
            <a:ext cx="4847771" cy="455320"/>
          </a:xfrm>
          <a:prstGeom prst="rect">
            <a:avLst/>
          </a:prstGeom>
        </p:spPr>
      </p:pic>
      <p:sp>
        <p:nvSpPr>
          <p:cNvPr id="4" name="TextBox 3">
            <a:extLst>
              <a:ext uri="{FF2B5EF4-FFF2-40B4-BE49-F238E27FC236}">
                <a16:creationId xmlns:a16="http://schemas.microsoft.com/office/drawing/2014/main" id="{F31FAE6A-79D9-2E6C-6763-B533A0945B98}"/>
              </a:ext>
            </a:extLst>
          </p:cNvPr>
          <p:cNvSpPr txBox="1"/>
          <p:nvPr/>
        </p:nvSpPr>
        <p:spPr>
          <a:xfrm>
            <a:off x="2876422" y="355033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a:t>Render </a:t>
            </a:r>
            <a:r>
              <a:rPr lang="en-GB"/>
              <a:t>– backend hosting</a:t>
            </a:r>
            <a:endParaRPr lang="en-US"/>
          </a:p>
        </p:txBody>
      </p:sp>
      <p:sp>
        <p:nvSpPr>
          <p:cNvPr id="5" name="TextBox 4">
            <a:extLst>
              <a:ext uri="{FF2B5EF4-FFF2-40B4-BE49-F238E27FC236}">
                <a16:creationId xmlns:a16="http://schemas.microsoft.com/office/drawing/2014/main" id="{FBF4C58C-798C-611D-EBCB-EFA982EF76EB}"/>
              </a:ext>
            </a:extLst>
          </p:cNvPr>
          <p:cNvSpPr txBox="1"/>
          <p:nvPr/>
        </p:nvSpPr>
        <p:spPr>
          <a:xfrm>
            <a:off x="6513894" y="355033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a:t>Puppeteer </a:t>
            </a:r>
            <a:r>
              <a:rPr lang="en-GB"/>
              <a:t>– web scraping</a:t>
            </a:r>
            <a:endParaRPr lang="en-GB">
              <a:cs typeface="Calibri"/>
            </a:endParaRPr>
          </a:p>
        </p:txBody>
      </p:sp>
      <p:sp>
        <p:nvSpPr>
          <p:cNvPr id="7" name="TextBox 6">
            <a:extLst>
              <a:ext uri="{FF2B5EF4-FFF2-40B4-BE49-F238E27FC236}">
                <a16:creationId xmlns:a16="http://schemas.microsoft.com/office/drawing/2014/main" id="{C416D4C0-22BB-1379-B423-F9BDC9ADC5F0}"/>
              </a:ext>
            </a:extLst>
          </p:cNvPr>
          <p:cNvSpPr txBox="1"/>
          <p:nvPr/>
        </p:nvSpPr>
        <p:spPr>
          <a:xfrm>
            <a:off x="4782397" y="535042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a:t>Flask mail</a:t>
            </a:r>
            <a:r>
              <a:rPr lang="en-GB"/>
              <a:t> – sending emails</a:t>
            </a:r>
            <a:endParaRPr lang="en-GB">
              <a:cs typeface="Calibri"/>
            </a:endParaRPr>
          </a:p>
        </p:txBody>
      </p:sp>
    </p:spTree>
    <p:extLst>
      <p:ext uri="{BB962C8B-B14F-4D97-AF65-F5344CB8AC3E}">
        <p14:creationId xmlns:p14="http://schemas.microsoft.com/office/powerpoint/2010/main" val="3386644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8050DD4-5FF7-7F5F-AC55-50BA9247C9E1}"/>
              </a:ext>
            </a:extLst>
          </p:cNvPr>
          <p:cNvGrpSpPr/>
          <p:nvPr/>
        </p:nvGrpSpPr>
        <p:grpSpPr>
          <a:xfrm>
            <a:off x="8906731" y="2391788"/>
            <a:ext cx="974992" cy="957179"/>
            <a:chOff x="2874475" y="4504099"/>
            <a:chExt cx="1425920" cy="1395817"/>
          </a:xfrm>
        </p:grpSpPr>
        <p:sp>
          <p:nvSpPr>
            <p:cNvPr id="15" name="Oval 14">
              <a:extLst>
                <a:ext uri="{FF2B5EF4-FFF2-40B4-BE49-F238E27FC236}">
                  <a16:creationId xmlns:a16="http://schemas.microsoft.com/office/drawing/2014/main" id="{864F19FA-4C64-4E48-D248-BCCB87FB8E53}"/>
                </a:ext>
              </a:extLst>
            </p:cNvPr>
            <p:cNvSpPr/>
            <p:nvPr/>
          </p:nvSpPr>
          <p:spPr>
            <a:xfrm>
              <a:off x="2874475" y="4504099"/>
              <a:ext cx="1425920" cy="139574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6">
              <a:extLst>
                <a:ext uri="{FF2B5EF4-FFF2-40B4-BE49-F238E27FC236}">
                  <a16:creationId xmlns:a16="http://schemas.microsoft.com/office/drawing/2014/main" id="{1C10309D-6C92-FBBE-59FC-55AAFC4F2C05}"/>
                </a:ext>
              </a:extLst>
            </p:cNvPr>
            <p:cNvPicPr>
              <a:picLocks noChangeAspect="1"/>
            </p:cNvPicPr>
            <p:nvPr/>
          </p:nvPicPr>
          <p:blipFill rotWithShape="1">
            <a:blip r:embed="rId3"/>
            <a:srcRect l="26506" t="42338" r="52667" b="13506"/>
            <a:stretch/>
          </p:blipFill>
          <p:spPr>
            <a:xfrm>
              <a:off x="3048774" y="4618698"/>
              <a:ext cx="914273" cy="1281218"/>
            </a:xfrm>
            <a:prstGeom prst="rect">
              <a:avLst/>
            </a:prstGeom>
          </p:spPr>
        </p:pic>
        <p:sp>
          <p:nvSpPr>
            <p:cNvPr id="16" name="Oval 15">
              <a:extLst>
                <a:ext uri="{FF2B5EF4-FFF2-40B4-BE49-F238E27FC236}">
                  <a16:creationId xmlns:a16="http://schemas.microsoft.com/office/drawing/2014/main" id="{049F09B9-DE3F-A5AE-0AE3-279212F5E928}"/>
                </a:ext>
              </a:extLst>
            </p:cNvPr>
            <p:cNvSpPr/>
            <p:nvPr/>
          </p:nvSpPr>
          <p:spPr>
            <a:xfrm>
              <a:off x="3689287" y="4587088"/>
              <a:ext cx="334322" cy="26026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5">
            <a:extLst>
              <a:ext uri="{FF2B5EF4-FFF2-40B4-BE49-F238E27FC236}">
                <a16:creationId xmlns:a16="http://schemas.microsoft.com/office/drawing/2014/main" id="{5CC2031F-C4AF-A199-8EFE-2DA7221A9290}"/>
              </a:ext>
            </a:extLst>
          </p:cNvPr>
          <p:cNvPicPr>
            <a:picLocks noChangeAspect="1"/>
          </p:cNvPicPr>
          <p:nvPr/>
        </p:nvPicPr>
        <p:blipFill>
          <a:blip r:embed="rId4"/>
          <a:stretch>
            <a:fillRect/>
          </a:stretch>
        </p:blipFill>
        <p:spPr>
          <a:xfrm>
            <a:off x="4179903" y="335844"/>
            <a:ext cx="3838112" cy="512325"/>
          </a:xfrm>
          <a:prstGeom prst="rect">
            <a:avLst/>
          </a:prstGeom>
        </p:spPr>
      </p:pic>
      <p:pic>
        <p:nvPicPr>
          <p:cNvPr id="8" name="Picture 8" descr="A picture containing white, indoor, black&#10;&#10;Description automatically generated">
            <a:extLst>
              <a:ext uri="{FF2B5EF4-FFF2-40B4-BE49-F238E27FC236}">
                <a16:creationId xmlns:a16="http://schemas.microsoft.com/office/drawing/2014/main" id="{9D312A9C-AA34-9DB8-6617-105EE15170E2}"/>
              </a:ext>
            </a:extLst>
          </p:cNvPr>
          <p:cNvPicPr>
            <a:picLocks noChangeAspect="1"/>
          </p:cNvPicPr>
          <p:nvPr/>
        </p:nvPicPr>
        <p:blipFill>
          <a:blip r:embed="rId5"/>
          <a:stretch>
            <a:fillRect/>
          </a:stretch>
        </p:blipFill>
        <p:spPr>
          <a:xfrm>
            <a:off x="2460356" y="2124559"/>
            <a:ext cx="1498170" cy="1498170"/>
          </a:xfrm>
          <a:prstGeom prst="rect">
            <a:avLst/>
          </a:prstGeom>
        </p:spPr>
      </p:pic>
      <p:pic>
        <p:nvPicPr>
          <p:cNvPr id="9" name="Picture 9" descr="A picture containing blue, bright&#10;&#10;Description automatically generated">
            <a:extLst>
              <a:ext uri="{FF2B5EF4-FFF2-40B4-BE49-F238E27FC236}">
                <a16:creationId xmlns:a16="http://schemas.microsoft.com/office/drawing/2014/main" id="{71808C5B-FBB5-DDD3-7339-CA8BFA7672AD}"/>
              </a:ext>
            </a:extLst>
          </p:cNvPr>
          <p:cNvPicPr>
            <a:picLocks noChangeAspect="1"/>
          </p:cNvPicPr>
          <p:nvPr/>
        </p:nvPicPr>
        <p:blipFill>
          <a:blip r:embed="rId6"/>
          <a:stretch>
            <a:fillRect/>
          </a:stretch>
        </p:blipFill>
        <p:spPr>
          <a:xfrm>
            <a:off x="5166102" y="2124559"/>
            <a:ext cx="1420678" cy="1420678"/>
          </a:xfrm>
          <a:prstGeom prst="rect">
            <a:avLst/>
          </a:prstGeom>
        </p:spPr>
      </p:pic>
      <p:sp>
        <p:nvSpPr>
          <p:cNvPr id="11" name="TextBox 10">
            <a:extLst>
              <a:ext uri="{FF2B5EF4-FFF2-40B4-BE49-F238E27FC236}">
                <a16:creationId xmlns:a16="http://schemas.microsoft.com/office/drawing/2014/main" id="{4859F80E-1579-69FC-65D4-9098264A5F45}"/>
              </a:ext>
            </a:extLst>
          </p:cNvPr>
          <p:cNvSpPr txBox="1"/>
          <p:nvPr/>
        </p:nvSpPr>
        <p:spPr>
          <a:xfrm>
            <a:off x="1837841" y="366535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a:t>Chat </a:t>
            </a:r>
            <a:r>
              <a:rPr lang="en-GB"/>
              <a:t>– comments and private messages</a:t>
            </a:r>
          </a:p>
        </p:txBody>
      </p:sp>
      <p:sp>
        <p:nvSpPr>
          <p:cNvPr id="13" name="TextBox 12">
            <a:extLst>
              <a:ext uri="{FF2B5EF4-FFF2-40B4-BE49-F238E27FC236}">
                <a16:creationId xmlns:a16="http://schemas.microsoft.com/office/drawing/2014/main" id="{2547CB5B-34E1-3E01-282E-1352F5DE6D04}"/>
              </a:ext>
            </a:extLst>
          </p:cNvPr>
          <p:cNvSpPr txBox="1"/>
          <p:nvPr/>
        </p:nvSpPr>
        <p:spPr>
          <a:xfrm>
            <a:off x="4511299" y="366534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a:t>Community </a:t>
            </a:r>
            <a:r>
              <a:rPr lang="en-GB"/>
              <a:t>– for forum posts and sharing gift ideas</a:t>
            </a:r>
          </a:p>
        </p:txBody>
      </p:sp>
      <p:sp>
        <p:nvSpPr>
          <p:cNvPr id="14" name="TextBox 13">
            <a:extLst>
              <a:ext uri="{FF2B5EF4-FFF2-40B4-BE49-F238E27FC236}">
                <a16:creationId xmlns:a16="http://schemas.microsoft.com/office/drawing/2014/main" id="{7B5C894F-0CD0-FBFC-79BB-31ED742D73E6}"/>
              </a:ext>
            </a:extLst>
          </p:cNvPr>
          <p:cNvSpPr txBox="1"/>
          <p:nvPr/>
        </p:nvSpPr>
        <p:spPr>
          <a:xfrm>
            <a:off x="7313909" y="366534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a:t>Events </a:t>
            </a:r>
            <a:r>
              <a:rPr lang="en-GB"/>
              <a:t>– plan for different occasions and customise themes</a:t>
            </a:r>
          </a:p>
        </p:txBody>
      </p:sp>
      <p:pic>
        <p:nvPicPr>
          <p:cNvPr id="3" name="Picture 3" descr="Logo, icon&#10;&#10;Description automatically generated">
            <a:extLst>
              <a:ext uri="{FF2B5EF4-FFF2-40B4-BE49-F238E27FC236}">
                <a16:creationId xmlns:a16="http://schemas.microsoft.com/office/drawing/2014/main" id="{F501D3F6-E688-ED49-A1D3-77227CAE74CA}"/>
              </a:ext>
            </a:extLst>
          </p:cNvPr>
          <p:cNvPicPr>
            <a:picLocks noChangeAspect="1"/>
          </p:cNvPicPr>
          <p:nvPr/>
        </p:nvPicPr>
        <p:blipFill>
          <a:blip r:embed="rId7"/>
          <a:stretch>
            <a:fillRect/>
          </a:stretch>
        </p:blipFill>
        <p:spPr>
          <a:xfrm>
            <a:off x="7320456" y="2341177"/>
            <a:ext cx="966953" cy="980090"/>
          </a:xfrm>
          <a:prstGeom prst="rect">
            <a:avLst/>
          </a:prstGeom>
        </p:spPr>
      </p:pic>
      <p:pic>
        <p:nvPicPr>
          <p:cNvPr id="4" name="Picture 5" descr="Icon&#10;&#10;Description automatically generated">
            <a:extLst>
              <a:ext uri="{FF2B5EF4-FFF2-40B4-BE49-F238E27FC236}">
                <a16:creationId xmlns:a16="http://schemas.microsoft.com/office/drawing/2014/main" id="{0EBA7D1C-C04F-95DC-4E90-208A1CFEA179}"/>
              </a:ext>
            </a:extLst>
          </p:cNvPr>
          <p:cNvPicPr>
            <a:picLocks noChangeAspect="1"/>
          </p:cNvPicPr>
          <p:nvPr/>
        </p:nvPicPr>
        <p:blipFill>
          <a:blip r:embed="rId8"/>
          <a:stretch>
            <a:fillRect/>
          </a:stretch>
        </p:blipFill>
        <p:spPr>
          <a:xfrm>
            <a:off x="7956331" y="2188779"/>
            <a:ext cx="1298028" cy="1298028"/>
          </a:xfrm>
          <a:prstGeom prst="rect">
            <a:avLst/>
          </a:prstGeom>
        </p:spPr>
      </p:pic>
    </p:spTree>
    <p:extLst>
      <p:ext uri="{BB962C8B-B14F-4D97-AF65-F5344CB8AC3E}">
        <p14:creationId xmlns:p14="http://schemas.microsoft.com/office/powerpoint/2010/main" val="2074185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0" descr="A picture containing text, tableware, sign, dishware&#10;&#10;Description automatically generated">
            <a:extLst>
              <a:ext uri="{FF2B5EF4-FFF2-40B4-BE49-F238E27FC236}">
                <a16:creationId xmlns:a16="http://schemas.microsoft.com/office/drawing/2014/main" id="{F5B28768-A89E-9E14-1CEC-4F9B951221A8}"/>
              </a:ext>
            </a:extLst>
          </p:cNvPr>
          <p:cNvPicPr>
            <a:picLocks noChangeAspect="1"/>
          </p:cNvPicPr>
          <p:nvPr/>
        </p:nvPicPr>
        <p:blipFill>
          <a:blip r:embed="rId2"/>
          <a:stretch>
            <a:fillRect/>
          </a:stretch>
        </p:blipFill>
        <p:spPr>
          <a:xfrm>
            <a:off x="3035465" y="2360865"/>
            <a:ext cx="5932714" cy="1150288"/>
          </a:xfrm>
          <a:prstGeom prst="rect">
            <a:avLst/>
          </a:prstGeom>
        </p:spPr>
      </p:pic>
      <p:sp>
        <p:nvSpPr>
          <p:cNvPr id="3" name="TextBox 2">
            <a:extLst>
              <a:ext uri="{FF2B5EF4-FFF2-40B4-BE49-F238E27FC236}">
                <a16:creationId xmlns:a16="http://schemas.microsoft.com/office/drawing/2014/main" id="{09F6C54F-82E2-8781-3851-9DCA394E5F34}"/>
              </a:ext>
            </a:extLst>
          </p:cNvPr>
          <p:cNvSpPr txBox="1"/>
          <p:nvPr/>
        </p:nvSpPr>
        <p:spPr>
          <a:xfrm>
            <a:off x="2346308" y="3561433"/>
            <a:ext cx="73152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4400" b="1">
                <a:latin typeface="Consolas"/>
                <a:cs typeface="Calibri"/>
              </a:rPr>
              <a:t>Any Questions?</a:t>
            </a:r>
            <a:endParaRPr lang="en-GB" sz="4400" b="1">
              <a:latin typeface="Consolas"/>
            </a:endParaRPr>
          </a:p>
        </p:txBody>
      </p:sp>
    </p:spTree>
    <p:extLst>
      <p:ext uri="{BB962C8B-B14F-4D97-AF65-F5344CB8AC3E}">
        <p14:creationId xmlns:p14="http://schemas.microsoft.com/office/powerpoint/2010/main" val="2395658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 name="Picture 205">
            <a:extLst>
              <a:ext uri="{FF2B5EF4-FFF2-40B4-BE49-F238E27FC236}">
                <a16:creationId xmlns:a16="http://schemas.microsoft.com/office/drawing/2014/main" id="{CA75D032-A394-D36C-5CE3-CD1698858BC1}"/>
              </a:ext>
            </a:extLst>
          </p:cNvPr>
          <p:cNvPicPr>
            <a:picLocks noChangeAspect="1"/>
          </p:cNvPicPr>
          <p:nvPr/>
        </p:nvPicPr>
        <p:blipFill>
          <a:blip r:embed="rId3"/>
          <a:stretch>
            <a:fillRect/>
          </a:stretch>
        </p:blipFill>
        <p:spPr>
          <a:xfrm>
            <a:off x="4394692" y="233898"/>
            <a:ext cx="3403600" cy="742452"/>
          </a:xfrm>
          <a:prstGeom prst="rect">
            <a:avLst/>
          </a:prstGeom>
        </p:spPr>
      </p:pic>
      <p:grpSp>
        <p:nvGrpSpPr>
          <p:cNvPr id="303" name="Group 302">
            <a:extLst>
              <a:ext uri="{FF2B5EF4-FFF2-40B4-BE49-F238E27FC236}">
                <a16:creationId xmlns:a16="http://schemas.microsoft.com/office/drawing/2014/main" id="{552537A9-9280-5AC2-235C-66605E1D043F}"/>
              </a:ext>
            </a:extLst>
          </p:cNvPr>
          <p:cNvGrpSpPr/>
          <p:nvPr/>
        </p:nvGrpSpPr>
        <p:grpSpPr>
          <a:xfrm>
            <a:off x="2873642" y="1950202"/>
            <a:ext cx="2738194" cy="1368755"/>
            <a:chOff x="1130084" y="2092270"/>
            <a:chExt cx="2738194" cy="1368755"/>
          </a:xfrm>
        </p:grpSpPr>
        <p:sp>
          <p:nvSpPr>
            <p:cNvPr id="284" name="TextBox 283">
              <a:extLst>
                <a:ext uri="{FF2B5EF4-FFF2-40B4-BE49-F238E27FC236}">
                  <a16:creationId xmlns:a16="http://schemas.microsoft.com/office/drawing/2014/main" id="{5B26AFEE-9963-09F5-A44E-CFDF8946B4F9}"/>
                </a:ext>
              </a:extLst>
            </p:cNvPr>
            <p:cNvSpPr txBox="1"/>
            <p:nvPr/>
          </p:nvSpPr>
          <p:spPr>
            <a:xfrm>
              <a:off x="1130084" y="3060915"/>
              <a:ext cx="27381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b="1">
                  <a:solidFill>
                    <a:schemeClr val="tx2">
                      <a:lumMod val="50000"/>
                    </a:schemeClr>
                  </a:solidFill>
                  <a:cs typeface="Calibri"/>
                </a:rPr>
                <a:t>Create a wish list</a:t>
              </a:r>
            </a:p>
          </p:txBody>
        </p:sp>
        <p:pic>
          <p:nvPicPr>
            <p:cNvPr id="294" name="Picture 294" descr="A picture containing bowed instrument&#10;&#10;Description automatically generated">
              <a:extLst>
                <a:ext uri="{FF2B5EF4-FFF2-40B4-BE49-F238E27FC236}">
                  <a16:creationId xmlns:a16="http://schemas.microsoft.com/office/drawing/2014/main" id="{A843BF58-BF09-EE10-2CF1-9B6D8B34B9C5}"/>
                </a:ext>
              </a:extLst>
            </p:cNvPr>
            <p:cNvPicPr>
              <a:picLocks noChangeAspect="1"/>
            </p:cNvPicPr>
            <p:nvPr/>
          </p:nvPicPr>
          <p:blipFill>
            <a:blip r:embed="rId4"/>
            <a:stretch>
              <a:fillRect/>
            </a:stretch>
          </p:blipFill>
          <p:spPr>
            <a:xfrm>
              <a:off x="2027694" y="2092270"/>
              <a:ext cx="949272" cy="968645"/>
            </a:xfrm>
            <a:prstGeom prst="rect">
              <a:avLst/>
            </a:prstGeom>
          </p:spPr>
        </p:pic>
      </p:grpSp>
      <p:grpSp>
        <p:nvGrpSpPr>
          <p:cNvPr id="304" name="Group 303">
            <a:extLst>
              <a:ext uri="{FF2B5EF4-FFF2-40B4-BE49-F238E27FC236}">
                <a16:creationId xmlns:a16="http://schemas.microsoft.com/office/drawing/2014/main" id="{7D632599-A62F-628E-91AE-9A6F3BC465F9}"/>
              </a:ext>
            </a:extLst>
          </p:cNvPr>
          <p:cNvGrpSpPr/>
          <p:nvPr/>
        </p:nvGrpSpPr>
        <p:grpSpPr>
          <a:xfrm>
            <a:off x="2907877" y="3887492"/>
            <a:ext cx="2657627" cy="2023053"/>
            <a:chOff x="3288877" y="2053525"/>
            <a:chExt cx="2657627" cy="2023053"/>
          </a:xfrm>
        </p:grpSpPr>
        <p:sp>
          <p:nvSpPr>
            <p:cNvPr id="285" name="TextBox 284">
              <a:extLst>
                <a:ext uri="{FF2B5EF4-FFF2-40B4-BE49-F238E27FC236}">
                  <a16:creationId xmlns:a16="http://schemas.microsoft.com/office/drawing/2014/main" id="{D1A435DC-D2EE-7A52-4A25-24FA6DC0BF56}"/>
                </a:ext>
              </a:extLst>
            </p:cNvPr>
            <p:cNvSpPr txBox="1"/>
            <p:nvPr/>
          </p:nvSpPr>
          <p:spPr>
            <a:xfrm>
              <a:off x="3288877" y="3060915"/>
              <a:ext cx="265762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b="1">
                  <a:solidFill>
                    <a:schemeClr val="tx2">
                      <a:lumMod val="50000"/>
                    </a:schemeClr>
                  </a:solidFill>
                  <a:cs typeface="Calibri"/>
                </a:rPr>
                <a:t>Each item on the wish list is either a want, dislike or dream</a:t>
              </a:r>
              <a:endParaRPr lang="en-US" sz="2000" b="1">
                <a:solidFill>
                  <a:schemeClr val="tx2">
                    <a:lumMod val="50000"/>
                  </a:schemeClr>
                </a:solidFill>
                <a:cs typeface="Calibri"/>
              </a:endParaRPr>
            </a:p>
          </p:txBody>
        </p:sp>
        <p:pic>
          <p:nvPicPr>
            <p:cNvPr id="299" name="Picture 299" descr="A picture containing toy, doll, looking, white&#10;&#10;Description automatically generated">
              <a:extLst>
                <a:ext uri="{FF2B5EF4-FFF2-40B4-BE49-F238E27FC236}">
                  <a16:creationId xmlns:a16="http://schemas.microsoft.com/office/drawing/2014/main" id="{8AAE0EEC-0A6A-D664-50C2-C799A348B6C5}"/>
                </a:ext>
              </a:extLst>
            </p:cNvPr>
            <p:cNvPicPr>
              <a:picLocks noChangeAspect="1"/>
            </p:cNvPicPr>
            <p:nvPr/>
          </p:nvPicPr>
          <p:blipFill>
            <a:blip r:embed="rId5"/>
            <a:stretch>
              <a:fillRect/>
            </a:stretch>
          </p:blipFill>
          <p:spPr>
            <a:xfrm>
              <a:off x="4126424" y="2053525"/>
              <a:ext cx="1065508" cy="1052593"/>
            </a:xfrm>
            <a:prstGeom prst="rect">
              <a:avLst/>
            </a:prstGeom>
          </p:spPr>
        </p:pic>
      </p:grpSp>
      <p:grpSp>
        <p:nvGrpSpPr>
          <p:cNvPr id="305" name="Group 304">
            <a:extLst>
              <a:ext uri="{FF2B5EF4-FFF2-40B4-BE49-F238E27FC236}">
                <a16:creationId xmlns:a16="http://schemas.microsoft.com/office/drawing/2014/main" id="{8A119D77-4871-B1C3-5F2D-115F499DB1B5}"/>
              </a:ext>
            </a:extLst>
          </p:cNvPr>
          <p:cNvGrpSpPr/>
          <p:nvPr/>
        </p:nvGrpSpPr>
        <p:grpSpPr>
          <a:xfrm>
            <a:off x="6195426" y="1950202"/>
            <a:ext cx="2318960" cy="1669253"/>
            <a:chOff x="5853172" y="2156846"/>
            <a:chExt cx="2318960" cy="1669253"/>
          </a:xfrm>
        </p:grpSpPr>
        <p:sp>
          <p:nvSpPr>
            <p:cNvPr id="286" name="TextBox 285">
              <a:extLst>
                <a:ext uri="{FF2B5EF4-FFF2-40B4-BE49-F238E27FC236}">
                  <a16:creationId xmlns:a16="http://schemas.microsoft.com/office/drawing/2014/main" id="{5AE2C65A-0281-9978-9B91-390EE1E8C325}"/>
                </a:ext>
              </a:extLst>
            </p:cNvPr>
            <p:cNvSpPr txBox="1"/>
            <p:nvPr/>
          </p:nvSpPr>
          <p:spPr>
            <a:xfrm>
              <a:off x="5853172" y="3106118"/>
              <a:ext cx="2318960" cy="719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b="1">
                  <a:solidFill>
                    <a:schemeClr val="tx2">
                      <a:lumMod val="50000"/>
                    </a:schemeClr>
                  </a:solidFill>
                  <a:cs typeface="Calibri"/>
                </a:rPr>
                <a:t>Add friends and view their wish list</a:t>
              </a:r>
            </a:p>
          </p:txBody>
        </p:sp>
        <p:pic>
          <p:nvPicPr>
            <p:cNvPr id="300" name="Picture 300">
              <a:extLst>
                <a:ext uri="{FF2B5EF4-FFF2-40B4-BE49-F238E27FC236}">
                  <a16:creationId xmlns:a16="http://schemas.microsoft.com/office/drawing/2014/main" id="{26E5B394-161B-A6A9-C2C3-91CD03F68DC5}"/>
                </a:ext>
              </a:extLst>
            </p:cNvPr>
            <p:cNvPicPr>
              <a:picLocks noChangeAspect="1"/>
            </p:cNvPicPr>
            <p:nvPr/>
          </p:nvPicPr>
          <p:blipFill>
            <a:blip r:embed="rId6"/>
            <a:stretch>
              <a:fillRect/>
            </a:stretch>
          </p:blipFill>
          <p:spPr>
            <a:xfrm>
              <a:off x="6502831" y="2156846"/>
              <a:ext cx="1007391" cy="1020306"/>
            </a:xfrm>
            <a:prstGeom prst="rect">
              <a:avLst/>
            </a:prstGeom>
          </p:spPr>
        </p:pic>
      </p:grpSp>
      <p:grpSp>
        <p:nvGrpSpPr>
          <p:cNvPr id="306" name="Group 305">
            <a:extLst>
              <a:ext uri="{FF2B5EF4-FFF2-40B4-BE49-F238E27FC236}">
                <a16:creationId xmlns:a16="http://schemas.microsoft.com/office/drawing/2014/main" id="{EEB4BAFC-D2E7-53ED-6E9A-9CC4B79138B7}"/>
              </a:ext>
            </a:extLst>
          </p:cNvPr>
          <p:cNvGrpSpPr/>
          <p:nvPr/>
        </p:nvGrpSpPr>
        <p:grpSpPr>
          <a:xfrm>
            <a:off x="5979762" y="3964982"/>
            <a:ext cx="2738194" cy="1291262"/>
            <a:chOff x="7929965" y="2214965"/>
            <a:chExt cx="2738194" cy="1291262"/>
          </a:xfrm>
        </p:grpSpPr>
        <p:sp>
          <p:nvSpPr>
            <p:cNvPr id="287" name="TextBox 286">
              <a:extLst>
                <a:ext uri="{FF2B5EF4-FFF2-40B4-BE49-F238E27FC236}">
                  <a16:creationId xmlns:a16="http://schemas.microsoft.com/office/drawing/2014/main" id="{F7CE7CCD-F4E4-603E-6E80-4E0F0C10A414}"/>
                </a:ext>
              </a:extLst>
            </p:cNvPr>
            <p:cNvSpPr txBox="1"/>
            <p:nvPr/>
          </p:nvSpPr>
          <p:spPr>
            <a:xfrm>
              <a:off x="7929965" y="3106117"/>
              <a:ext cx="27381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b="1">
                  <a:solidFill>
                    <a:schemeClr val="tx2">
                      <a:lumMod val="50000"/>
                    </a:schemeClr>
                  </a:solidFill>
                  <a:cs typeface="Calibri"/>
                </a:rPr>
                <a:t>Create and plan events</a:t>
              </a:r>
              <a:endParaRPr lang="en-US" sz="2000" b="1">
                <a:solidFill>
                  <a:schemeClr val="tx2">
                    <a:lumMod val="50000"/>
                  </a:schemeClr>
                </a:solidFill>
                <a:cs typeface="Calibri"/>
              </a:endParaRPr>
            </a:p>
          </p:txBody>
        </p:sp>
        <p:pic>
          <p:nvPicPr>
            <p:cNvPr id="302" name="Picture 302" descr="A picture containing text, light&#10;&#10;Description automatically generated">
              <a:extLst>
                <a:ext uri="{FF2B5EF4-FFF2-40B4-BE49-F238E27FC236}">
                  <a16:creationId xmlns:a16="http://schemas.microsoft.com/office/drawing/2014/main" id="{4B74C3F0-31CF-428C-EB9A-00F0EB2A11E6}"/>
                </a:ext>
              </a:extLst>
            </p:cNvPr>
            <p:cNvPicPr>
              <a:picLocks noChangeAspect="1"/>
            </p:cNvPicPr>
            <p:nvPr/>
          </p:nvPicPr>
          <p:blipFill>
            <a:blip r:embed="rId7"/>
            <a:stretch>
              <a:fillRect/>
            </a:stretch>
          </p:blipFill>
          <p:spPr>
            <a:xfrm>
              <a:off x="8853406" y="2214965"/>
              <a:ext cx="891153" cy="891153"/>
            </a:xfrm>
            <a:prstGeom prst="rect">
              <a:avLst/>
            </a:prstGeom>
          </p:spPr>
        </p:pic>
      </p:grpSp>
    </p:spTree>
    <p:extLst>
      <p:ext uri="{BB962C8B-B14F-4D97-AF65-F5344CB8AC3E}">
        <p14:creationId xmlns:p14="http://schemas.microsoft.com/office/powerpoint/2010/main" val="3353729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23905379-2C71-5215-E14B-09FD2C162315}"/>
              </a:ext>
            </a:extLst>
          </p:cNvPr>
          <p:cNvPicPr>
            <a:picLocks noChangeAspect="1"/>
          </p:cNvPicPr>
          <p:nvPr/>
        </p:nvPicPr>
        <p:blipFill>
          <a:blip r:embed="rId3"/>
          <a:stretch>
            <a:fillRect/>
          </a:stretch>
        </p:blipFill>
        <p:spPr>
          <a:xfrm>
            <a:off x="9903417" y="180504"/>
            <a:ext cx="1871421" cy="1330891"/>
          </a:xfrm>
          <a:prstGeom prst="rect">
            <a:avLst/>
          </a:prstGeom>
        </p:spPr>
      </p:pic>
      <p:pic>
        <p:nvPicPr>
          <p:cNvPr id="9" name="Picture 9" descr="A picture containing text, tableware, clipart&#10;&#10;Description automatically generated">
            <a:extLst>
              <a:ext uri="{FF2B5EF4-FFF2-40B4-BE49-F238E27FC236}">
                <a16:creationId xmlns:a16="http://schemas.microsoft.com/office/drawing/2014/main" id="{811FFE4B-61BF-DC2B-DFAC-441E0300BC15}"/>
              </a:ext>
            </a:extLst>
          </p:cNvPr>
          <p:cNvPicPr>
            <a:picLocks noChangeAspect="1"/>
          </p:cNvPicPr>
          <p:nvPr/>
        </p:nvPicPr>
        <p:blipFill>
          <a:blip r:embed="rId4"/>
          <a:stretch>
            <a:fillRect/>
          </a:stretch>
        </p:blipFill>
        <p:spPr>
          <a:xfrm>
            <a:off x="4724400" y="289945"/>
            <a:ext cx="2743200" cy="750382"/>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0362A93A-9EE2-B678-CEBC-5384429DB193}"/>
              </a:ext>
            </a:extLst>
          </p:cNvPr>
          <p:cNvPicPr>
            <a:picLocks noChangeAspect="1"/>
          </p:cNvPicPr>
          <p:nvPr/>
        </p:nvPicPr>
        <p:blipFill>
          <a:blip r:embed="rId5"/>
          <a:stretch>
            <a:fillRect/>
          </a:stretch>
        </p:blipFill>
        <p:spPr>
          <a:xfrm>
            <a:off x="2666329" y="1127950"/>
            <a:ext cx="6864448" cy="56132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14941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chart&#10;&#10;Description automatically generated">
            <a:extLst>
              <a:ext uri="{FF2B5EF4-FFF2-40B4-BE49-F238E27FC236}">
                <a16:creationId xmlns:a16="http://schemas.microsoft.com/office/drawing/2014/main" id="{BC4600CF-B43B-D3B8-4E6C-650838A8B95A}"/>
              </a:ext>
            </a:extLst>
          </p:cNvPr>
          <p:cNvPicPr>
            <a:picLocks noChangeAspect="1"/>
          </p:cNvPicPr>
          <p:nvPr/>
        </p:nvPicPr>
        <p:blipFill>
          <a:blip r:embed="rId3"/>
          <a:stretch>
            <a:fillRect/>
          </a:stretch>
        </p:blipFill>
        <p:spPr>
          <a:xfrm>
            <a:off x="10775133" y="270766"/>
            <a:ext cx="728171" cy="1084974"/>
          </a:xfrm>
          <a:prstGeom prst="rect">
            <a:avLst/>
          </a:prstGeom>
        </p:spPr>
      </p:pic>
      <p:pic>
        <p:nvPicPr>
          <p:cNvPr id="13" name="Picture 13" descr="A picture containing text, clipart&#10;&#10;Description automatically generated">
            <a:extLst>
              <a:ext uri="{FF2B5EF4-FFF2-40B4-BE49-F238E27FC236}">
                <a16:creationId xmlns:a16="http://schemas.microsoft.com/office/drawing/2014/main" id="{D338C6A0-8FB4-2BC6-B557-1F59CC21E32B}"/>
              </a:ext>
            </a:extLst>
          </p:cNvPr>
          <p:cNvPicPr>
            <a:picLocks noChangeAspect="1"/>
          </p:cNvPicPr>
          <p:nvPr/>
        </p:nvPicPr>
        <p:blipFill>
          <a:blip r:embed="rId4"/>
          <a:stretch>
            <a:fillRect/>
          </a:stretch>
        </p:blipFill>
        <p:spPr>
          <a:xfrm>
            <a:off x="4724400" y="322590"/>
            <a:ext cx="2743200" cy="633430"/>
          </a:xfrm>
          <a:prstGeom prst="rect">
            <a:avLst/>
          </a:prstGeom>
        </p:spPr>
      </p:pic>
      <p:pic>
        <p:nvPicPr>
          <p:cNvPr id="14" name="Picture 14" descr="Graphical user interface, text, application, chat or text message&#10;&#10;Description automatically generated">
            <a:extLst>
              <a:ext uri="{FF2B5EF4-FFF2-40B4-BE49-F238E27FC236}">
                <a16:creationId xmlns:a16="http://schemas.microsoft.com/office/drawing/2014/main" id="{50D993CB-D6CF-52CB-BD6A-F1C303CE9C9C}"/>
              </a:ext>
            </a:extLst>
          </p:cNvPr>
          <p:cNvPicPr>
            <a:picLocks noChangeAspect="1"/>
          </p:cNvPicPr>
          <p:nvPr/>
        </p:nvPicPr>
        <p:blipFill>
          <a:blip r:embed="rId5"/>
          <a:stretch>
            <a:fillRect/>
          </a:stretch>
        </p:blipFill>
        <p:spPr>
          <a:xfrm>
            <a:off x="2124447" y="1320799"/>
            <a:ext cx="2444612" cy="5227561"/>
          </a:xfrm>
          <a:prstGeom prst="rect">
            <a:avLst/>
          </a:prstGeom>
          <a:ln>
            <a:noFill/>
          </a:ln>
          <a:effectLst>
            <a:outerShdw blurRad="292100" dist="139700" dir="2700000" algn="tl" rotWithShape="0">
              <a:srgbClr val="333333">
                <a:alpha val="65000"/>
              </a:srgbClr>
            </a:outerShdw>
          </a:effectLst>
        </p:spPr>
      </p:pic>
      <p:pic>
        <p:nvPicPr>
          <p:cNvPr id="15" name="Picture 15" descr="Graphical user interface, text, application, chat or text message&#10;&#10;Description automatically generated">
            <a:extLst>
              <a:ext uri="{FF2B5EF4-FFF2-40B4-BE49-F238E27FC236}">
                <a16:creationId xmlns:a16="http://schemas.microsoft.com/office/drawing/2014/main" id="{5C7DC453-AB6C-6A45-2733-36EE9513012B}"/>
              </a:ext>
            </a:extLst>
          </p:cNvPr>
          <p:cNvPicPr>
            <a:picLocks noChangeAspect="1"/>
          </p:cNvPicPr>
          <p:nvPr/>
        </p:nvPicPr>
        <p:blipFill>
          <a:blip r:embed="rId6"/>
          <a:stretch>
            <a:fillRect/>
          </a:stretch>
        </p:blipFill>
        <p:spPr>
          <a:xfrm>
            <a:off x="4884743" y="1321222"/>
            <a:ext cx="2437218" cy="5227561"/>
          </a:xfrm>
          <a:prstGeom prst="rect">
            <a:avLst/>
          </a:prstGeom>
          <a:ln>
            <a:noFill/>
          </a:ln>
          <a:effectLst>
            <a:outerShdw blurRad="292100" dist="139700" dir="2700000" algn="tl" rotWithShape="0">
              <a:srgbClr val="333333">
                <a:alpha val="65000"/>
              </a:srgbClr>
            </a:outerShdw>
          </a:effectLst>
        </p:spPr>
      </p:pic>
      <p:pic>
        <p:nvPicPr>
          <p:cNvPr id="16" name="Picture 16" descr="Graphical user interface, text, application, chat or text message&#10;&#10;Description automatically generated">
            <a:extLst>
              <a:ext uri="{FF2B5EF4-FFF2-40B4-BE49-F238E27FC236}">
                <a16:creationId xmlns:a16="http://schemas.microsoft.com/office/drawing/2014/main" id="{785BAF93-1D1B-EFA0-3D18-21B031B230BF}"/>
              </a:ext>
            </a:extLst>
          </p:cNvPr>
          <p:cNvPicPr>
            <a:picLocks noChangeAspect="1"/>
          </p:cNvPicPr>
          <p:nvPr/>
        </p:nvPicPr>
        <p:blipFill>
          <a:blip r:embed="rId7"/>
          <a:stretch>
            <a:fillRect/>
          </a:stretch>
        </p:blipFill>
        <p:spPr>
          <a:xfrm>
            <a:off x="7630335" y="1321185"/>
            <a:ext cx="2446348" cy="52275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21635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D0C744B7-855D-8092-BFD3-D2E9C0B8BB2E}"/>
              </a:ext>
            </a:extLst>
          </p:cNvPr>
          <p:cNvPicPr>
            <a:picLocks noChangeAspect="1"/>
          </p:cNvPicPr>
          <p:nvPr/>
        </p:nvPicPr>
        <p:blipFill>
          <a:blip r:embed="rId3"/>
          <a:stretch>
            <a:fillRect/>
          </a:stretch>
        </p:blipFill>
        <p:spPr>
          <a:xfrm>
            <a:off x="-13504" y="1021561"/>
            <a:ext cx="12208370" cy="5838582"/>
          </a:xfrm>
          <a:prstGeom prst="rect">
            <a:avLst/>
          </a:prstGeom>
          <a:ln>
            <a:noFill/>
          </a:ln>
          <a:effectLst>
            <a:outerShdw blurRad="292100" dist="139700" dir="2700000" algn="tl" rotWithShape="0">
              <a:srgbClr val="333333">
                <a:alpha val="65000"/>
              </a:srgbClr>
            </a:outerShdw>
          </a:effectLst>
        </p:spPr>
      </p:pic>
      <p:pic>
        <p:nvPicPr>
          <p:cNvPr id="4" name="Picture 4">
            <a:extLst>
              <a:ext uri="{FF2B5EF4-FFF2-40B4-BE49-F238E27FC236}">
                <a16:creationId xmlns:a16="http://schemas.microsoft.com/office/drawing/2014/main" id="{9D3B55B9-EF4E-EB2F-5FD1-DD5CDA0C132A}"/>
              </a:ext>
            </a:extLst>
          </p:cNvPr>
          <p:cNvPicPr>
            <a:picLocks noChangeAspect="1"/>
          </p:cNvPicPr>
          <p:nvPr/>
        </p:nvPicPr>
        <p:blipFill>
          <a:blip r:embed="rId4"/>
          <a:stretch>
            <a:fillRect/>
          </a:stretch>
        </p:blipFill>
        <p:spPr>
          <a:xfrm>
            <a:off x="10474750" y="87273"/>
            <a:ext cx="810219" cy="815662"/>
          </a:xfrm>
          <a:prstGeom prst="rect">
            <a:avLst/>
          </a:prstGeom>
        </p:spPr>
      </p:pic>
      <p:pic>
        <p:nvPicPr>
          <p:cNvPr id="8" name="Picture 8" descr="Red text on a black background&#10;&#10;Description automatically generated">
            <a:extLst>
              <a:ext uri="{FF2B5EF4-FFF2-40B4-BE49-F238E27FC236}">
                <a16:creationId xmlns:a16="http://schemas.microsoft.com/office/drawing/2014/main" id="{0C982D57-926E-5FEF-B985-56A7B34A5455}"/>
              </a:ext>
            </a:extLst>
          </p:cNvPr>
          <p:cNvPicPr>
            <a:picLocks noChangeAspect="1"/>
          </p:cNvPicPr>
          <p:nvPr/>
        </p:nvPicPr>
        <p:blipFill>
          <a:blip r:embed="rId5"/>
          <a:stretch>
            <a:fillRect/>
          </a:stretch>
        </p:blipFill>
        <p:spPr>
          <a:xfrm>
            <a:off x="4485714" y="245183"/>
            <a:ext cx="3207657" cy="505708"/>
          </a:xfrm>
          <a:prstGeom prst="rect">
            <a:avLst/>
          </a:prstGeom>
        </p:spPr>
      </p:pic>
    </p:spTree>
    <p:extLst>
      <p:ext uri="{BB962C8B-B14F-4D97-AF65-F5344CB8AC3E}">
        <p14:creationId xmlns:p14="http://schemas.microsoft.com/office/powerpoint/2010/main" val="3577430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3" descr="Background pattern, icon&#10;&#10;Description automatically generated">
            <a:extLst>
              <a:ext uri="{FF2B5EF4-FFF2-40B4-BE49-F238E27FC236}">
                <a16:creationId xmlns:a16="http://schemas.microsoft.com/office/drawing/2014/main" id="{71D55657-581A-56E5-1CDC-FF9BA2A1BB3A}"/>
              </a:ext>
            </a:extLst>
          </p:cNvPr>
          <p:cNvPicPr>
            <a:picLocks noChangeAspect="1"/>
          </p:cNvPicPr>
          <p:nvPr/>
        </p:nvPicPr>
        <p:blipFill rotWithShape="1">
          <a:blip r:embed="rId3"/>
          <a:srcRect l="143" r="49268" b="-800"/>
          <a:stretch/>
        </p:blipFill>
        <p:spPr>
          <a:xfrm flipH="1">
            <a:off x="6167724" y="852386"/>
            <a:ext cx="908057" cy="1208816"/>
          </a:xfrm>
          <a:prstGeom prst="rect">
            <a:avLst/>
          </a:prstGeom>
        </p:spPr>
      </p:pic>
      <p:pic>
        <p:nvPicPr>
          <p:cNvPr id="33" name="Picture 33" descr="Background pattern, icon&#10;&#10;Description automatically generated">
            <a:extLst>
              <a:ext uri="{FF2B5EF4-FFF2-40B4-BE49-F238E27FC236}">
                <a16:creationId xmlns:a16="http://schemas.microsoft.com/office/drawing/2014/main" id="{FC344DAC-DB7E-2578-CA1B-91AF8E86DC64}"/>
              </a:ext>
            </a:extLst>
          </p:cNvPr>
          <p:cNvPicPr>
            <a:picLocks noChangeAspect="1"/>
          </p:cNvPicPr>
          <p:nvPr/>
        </p:nvPicPr>
        <p:blipFill rotWithShape="1">
          <a:blip r:embed="rId3"/>
          <a:srcRect l="143" r="49268" b="-800"/>
          <a:stretch/>
        </p:blipFill>
        <p:spPr>
          <a:xfrm>
            <a:off x="3973994" y="852387"/>
            <a:ext cx="1001425" cy="1208816"/>
          </a:xfrm>
          <a:prstGeom prst="rect">
            <a:avLst/>
          </a:prstGeom>
        </p:spPr>
      </p:pic>
      <p:sp>
        <p:nvSpPr>
          <p:cNvPr id="19" name="Oval 18">
            <a:extLst>
              <a:ext uri="{FF2B5EF4-FFF2-40B4-BE49-F238E27FC236}">
                <a16:creationId xmlns:a16="http://schemas.microsoft.com/office/drawing/2014/main" id="{8DDEB7FB-1E2C-52B7-910F-8FDBD840E128}"/>
              </a:ext>
            </a:extLst>
          </p:cNvPr>
          <p:cNvSpPr/>
          <p:nvPr/>
        </p:nvSpPr>
        <p:spPr>
          <a:xfrm>
            <a:off x="901778" y="1752567"/>
            <a:ext cx="3387862" cy="3379412"/>
          </a:xfrm>
          <a:prstGeom prst="ellipse">
            <a:avLst/>
          </a:prstGeom>
          <a:solidFill>
            <a:schemeClr val="accent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548138DB-CD9C-3362-9C3D-A410AFE3B76B}"/>
              </a:ext>
            </a:extLst>
          </p:cNvPr>
          <p:cNvSpPr/>
          <p:nvPr/>
        </p:nvSpPr>
        <p:spPr>
          <a:xfrm>
            <a:off x="3908645" y="1827767"/>
            <a:ext cx="3387859" cy="3385869"/>
          </a:xfrm>
          <a:prstGeom prst="ellipse">
            <a:avLst/>
          </a:prstGeom>
          <a:solidFill>
            <a:schemeClr val="accent2">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6" descr="Icon&#10;&#10;Description automatically generated">
            <a:extLst>
              <a:ext uri="{FF2B5EF4-FFF2-40B4-BE49-F238E27FC236}">
                <a16:creationId xmlns:a16="http://schemas.microsoft.com/office/drawing/2014/main" id="{BA036A4E-CFE7-4CC8-C812-DA1CBB69515A}"/>
              </a:ext>
            </a:extLst>
          </p:cNvPr>
          <p:cNvPicPr>
            <a:picLocks noChangeAspect="1"/>
          </p:cNvPicPr>
          <p:nvPr/>
        </p:nvPicPr>
        <p:blipFill>
          <a:blip r:embed="rId4"/>
          <a:stretch>
            <a:fillRect/>
          </a:stretch>
        </p:blipFill>
        <p:spPr>
          <a:xfrm>
            <a:off x="1926980" y="2873251"/>
            <a:ext cx="1330205" cy="1183863"/>
          </a:xfrm>
          <a:prstGeom prst="rect">
            <a:avLst/>
          </a:prstGeom>
        </p:spPr>
      </p:pic>
      <p:sp>
        <p:nvSpPr>
          <p:cNvPr id="13" name="Oval 12">
            <a:extLst>
              <a:ext uri="{FF2B5EF4-FFF2-40B4-BE49-F238E27FC236}">
                <a16:creationId xmlns:a16="http://schemas.microsoft.com/office/drawing/2014/main" id="{CB6E9397-9E32-77F5-5A0D-8AFDBA98A321}"/>
              </a:ext>
            </a:extLst>
          </p:cNvPr>
          <p:cNvSpPr/>
          <p:nvPr/>
        </p:nvSpPr>
        <p:spPr>
          <a:xfrm>
            <a:off x="6987912" y="1818802"/>
            <a:ext cx="3381404" cy="3385870"/>
          </a:xfrm>
          <a:prstGeom prst="ellipse">
            <a:avLst/>
          </a:prstGeom>
          <a:solidFill>
            <a:schemeClr val="accent2">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A9934620-D314-6EB5-BBB5-C7A778C78B62}"/>
              </a:ext>
            </a:extLst>
          </p:cNvPr>
          <p:cNvSpPr txBox="1"/>
          <p:nvPr/>
        </p:nvSpPr>
        <p:spPr>
          <a:xfrm>
            <a:off x="7357768" y="2148718"/>
            <a:ext cx="26373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b="1">
                <a:solidFill>
                  <a:srgbClr val="222A35"/>
                </a:solidFill>
                <a:latin typeface="Calibri"/>
                <a:cs typeface="Calibri"/>
              </a:rPr>
              <a:t>Server</a:t>
            </a:r>
          </a:p>
        </p:txBody>
      </p:sp>
      <p:sp>
        <p:nvSpPr>
          <p:cNvPr id="18" name="TextBox 17">
            <a:extLst>
              <a:ext uri="{FF2B5EF4-FFF2-40B4-BE49-F238E27FC236}">
                <a16:creationId xmlns:a16="http://schemas.microsoft.com/office/drawing/2014/main" id="{9D4626BE-427B-72E7-FBE6-D20FD7C586D4}"/>
              </a:ext>
            </a:extLst>
          </p:cNvPr>
          <p:cNvSpPr txBox="1"/>
          <p:nvPr/>
        </p:nvSpPr>
        <p:spPr>
          <a:xfrm>
            <a:off x="1132919" y="2180165"/>
            <a:ext cx="29195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b="1">
                <a:solidFill>
                  <a:schemeClr val="tx2">
                    <a:lumMod val="50000"/>
                  </a:schemeClr>
                </a:solidFill>
                <a:latin typeface="Calibri"/>
                <a:ea typeface="Batang"/>
                <a:cs typeface="Calibri"/>
              </a:rPr>
              <a:t>Client</a:t>
            </a:r>
            <a:endParaRPr lang="en-US" sz="2000" b="1">
              <a:solidFill>
                <a:schemeClr val="tx2">
                  <a:lumMod val="50000"/>
                </a:schemeClr>
              </a:solidFill>
              <a:latin typeface="Calibri"/>
              <a:ea typeface="Batang"/>
              <a:cs typeface="Calibri"/>
            </a:endParaRPr>
          </a:p>
        </p:txBody>
      </p:sp>
      <p:pic>
        <p:nvPicPr>
          <p:cNvPr id="12" name="Picture 12" descr="A picture containing shape&#10;&#10;Description automatically generated">
            <a:extLst>
              <a:ext uri="{FF2B5EF4-FFF2-40B4-BE49-F238E27FC236}">
                <a16:creationId xmlns:a16="http://schemas.microsoft.com/office/drawing/2014/main" id="{F8F769E8-EB25-DD69-5500-E920A1AD5C41}"/>
              </a:ext>
            </a:extLst>
          </p:cNvPr>
          <p:cNvPicPr>
            <a:picLocks noChangeAspect="1"/>
          </p:cNvPicPr>
          <p:nvPr/>
        </p:nvPicPr>
        <p:blipFill>
          <a:blip r:embed="rId5"/>
          <a:stretch>
            <a:fillRect/>
          </a:stretch>
        </p:blipFill>
        <p:spPr>
          <a:xfrm>
            <a:off x="5099313" y="2707848"/>
            <a:ext cx="1013263" cy="1479062"/>
          </a:xfrm>
          <a:prstGeom prst="rect">
            <a:avLst/>
          </a:prstGeom>
        </p:spPr>
      </p:pic>
      <p:sp>
        <p:nvSpPr>
          <p:cNvPr id="17" name="TextBox 16">
            <a:extLst>
              <a:ext uri="{FF2B5EF4-FFF2-40B4-BE49-F238E27FC236}">
                <a16:creationId xmlns:a16="http://schemas.microsoft.com/office/drawing/2014/main" id="{1442C591-5720-2CB1-17B6-CC7B83988354}"/>
              </a:ext>
            </a:extLst>
          </p:cNvPr>
          <p:cNvSpPr txBox="1"/>
          <p:nvPr/>
        </p:nvSpPr>
        <p:spPr>
          <a:xfrm>
            <a:off x="4185500" y="2145671"/>
            <a:ext cx="284427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b="1">
                <a:solidFill>
                  <a:schemeClr val="tx2">
                    <a:lumMod val="50000"/>
                  </a:schemeClr>
                </a:solidFill>
                <a:latin typeface="Calibri"/>
                <a:ea typeface="FangSong"/>
                <a:cs typeface="Calibri"/>
              </a:rPr>
              <a:t>Web Scraper</a:t>
            </a:r>
            <a:endParaRPr lang="en-US"/>
          </a:p>
        </p:txBody>
      </p:sp>
      <p:pic>
        <p:nvPicPr>
          <p:cNvPr id="4" name="Picture 6">
            <a:extLst>
              <a:ext uri="{FF2B5EF4-FFF2-40B4-BE49-F238E27FC236}">
                <a16:creationId xmlns:a16="http://schemas.microsoft.com/office/drawing/2014/main" id="{D97587D0-F8C2-1286-0665-3DE02FD71938}"/>
              </a:ext>
            </a:extLst>
          </p:cNvPr>
          <p:cNvPicPr>
            <a:picLocks noChangeAspect="1"/>
          </p:cNvPicPr>
          <p:nvPr/>
        </p:nvPicPr>
        <p:blipFill>
          <a:blip r:embed="rId6"/>
          <a:stretch>
            <a:fillRect/>
          </a:stretch>
        </p:blipFill>
        <p:spPr>
          <a:xfrm>
            <a:off x="9311136" y="3088082"/>
            <a:ext cx="966108" cy="843644"/>
          </a:xfrm>
          <a:prstGeom prst="rect">
            <a:avLst/>
          </a:prstGeom>
        </p:spPr>
      </p:pic>
      <p:pic>
        <p:nvPicPr>
          <p:cNvPr id="22" name="Picture 22">
            <a:extLst>
              <a:ext uri="{FF2B5EF4-FFF2-40B4-BE49-F238E27FC236}">
                <a16:creationId xmlns:a16="http://schemas.microsoft.com/office/drawing/2014/main" id="{A855BED0-D5FD-E7F4-B9F2-3F609B97263D}"/>
              </a:ext>
            </a:extLst>
          </p:cNvPr>
          <p:cNvPicPr>
            <a:picLocks noChangeAspect="1"/>
          </p:cNvPicPr>
          <p:nvPr/>
        </p:nvPicPr>
        <p:blipFill>
          <a:blip r:embed="rId7"/>
          <a:stretch>
            <a:fillRect/>
          </a:stretch>
        </p:blipFill>
        <p:spPr>
          <a:xfrm>
            <a:off x="7189646" y="3077203"/>
            <a:ext cx="2057400" cy="801564"/>
          </a:xfrm>
          <a:prstGeom prst="rect">
            <a:avLst/>
          </a:prstGeom>
        </p:spPr>
      </p:pic>
      <p:pic>
        <p:nvPicPr>
          <p:cNvPr id="7" name="Picture 8" descr="Logo&#10;&#10;Description automatically generated">
            <a:extLst>
              <a:ext uri="{FF2B5EF4-FFF2-40B4-BE49-F238E27FC236}">
                <a16:creationId xmlns:a16="http://schemas.microsoft.com/office/drawing/2014/main" id="{EA5E36EF-3848-06F4-FA5E-195B38BE5C76}"/>
              </a:ext>
            </a:extLst>
          </p:cNvPr>
          <p:cNvPicPr>
            <a:picLocks noChangeAspect="1"/>
          </p:cNvPicPr>
          <p:nvPr/>
        </p:nvPicPr>
        <p:blipFill>
          <a:blip r:embed="rId8"/>
          <a:stretch>
            <a:fillRect/>
          </a:stretch>
        </p:blipFill>
        <p:spPr>
          <a:xfrm>
            <a:off x="4162587" y="189745"/>
            <a:ext cx="3873284" cy="757050"/>
          </a:xfrm>
          <a:prstGeom prst="rect">
            <a:avLst/>
          </a:prstGeom>
        </p:spPr>
      </p:pic>
      <p:pic>
        <p:nvPicPr>
          <p:cNvPr id="2" name="Picture 2">
            <a:extLst>
              <a:ext uri="{FF2B5EF4-FFF2-40B4-BE49-F238E27FC236}">
                <a16:creationId xmlns:a16="http://schemas.microsoft.com/office/drawing/2014/main" id="{812058E5-B7A7-4B1E-F76F-CB7294ACBCA0}"/>
              </a:ext>
            </a:extLst>
          </p:cNvPr>
          <p:cNvPicPr>
            <a:picLocks noChangeAspect="1"/>
          </p:cNvPicPr>
          <p:nvPr/>
        </p:nvPicPr>
        <p:blipFill>
          <a:blip r:embed="rId9"/>
          <a:stretch>
            <a:fillRect/>
          </a:stretch>
        </p:blipFill>
        <p:spPr>
          <a:xfrm>
            <a:off x="1930040" y="4590598"/>
            <a:ext cx="1244498" cy="340033"/>
          </a:xfrm>
          <a:prstGeom prst="rect">
            <a:avLst/>
          </a:prstGeom>
        </p:spPr>
      </p:pic>
      <p:pic>
        <p:nvPicPr>
          <p:cNvPr id="9" name="Picture 4" descr="A picture containing text, sign, tableware, dishware&#10;&#10;Description automatically generated">
            <a:extLst>
              <a:ext uri="{FF2B5EF4-FFF2-40B4-BE49-F238E27FC236}">
                <a16:creationId xmlns:a16="http://schemas.microsoft.com/office/drawing/2014/main" id="{4E12AC17-3362-4103-A7C5-F86F70D785ED}"/>
              </a:ext>
            </a:extLst>
          </p:cNvPr>
          <p:cNvPicPr>
            <a:picLocks noChangeAspect="1"/>
          </p:cNvPicPr>
          <p:nvPr/>
        </p:nvPicPr>
        <p:blipFill>
          <a:blip r:embed="rId10"/>
          <a:stretch>
            <a:fillRect/>
          </a:stretch>
        </p:blipFill>
        <p:spPr>
          <a:xfrm>
            <a:off x="7993626" y="4643245"/>
            <a:ext cx="1374879" cy="291200"/>
          </a:xfrm>
          <a:prstGeom prst="rect">
            <a:avLst/>
          </a:prstGeom>
        </p:spPr>
      </p:pic>
      <p:pic>
        <p:nvPicPr>
          <p:cNvPr id="10" name="Picture 4" descr="A picture containing text, sign, tableware, dishware&#10;&#10;Description automatically generated">
            <a:extLst>
              <a:ext uri="{FF2B5EF4-FFF2-40B4-BE49-F238E27FC236}">
                <a16:creationId xmlns:a16="http://schemas.microsoft.com/office/drawing/2014/main" id="{EE04D70F-47E0-CB0C-A0C4-D900819E79F1}"/>
              </a:ext>
            </a:extLst>
          </p:cNvPr>
          <p:cNvPicPr>
            <a:picLocks noChangeAspect="1"/>
          </p:cNvPicPr>
          <p:nvPr/>
        </p:nvPicPr>
        <p:blipFill>
          <a:blip r:embed="rId10"/>
          <a:stretch>
            <a:fillRect/>
          </a:stretch>
        </p:blipFill>
        <p:spPr>
          <a:xfrm>
            <a:off x="4921045" y="4646489"/>
            <a:ext cx="1374879" cy="291200"/>
          </a:xfrm>
          <a:prstGeom prst="rect">
            <a:avLst/>
          </a:prstGeom>
        </p:spPr>
      </p:pic>
      <p:cxnSp>
        <p:nvCxnSpPr>
          <p:cNvPr id="14" name="Straight Arrow Connector 13">
            <a:extLst>
              <a:ext uri="{FF2B5EF4-FFF2-40B4-BE49-F238E27FC236}">
                <a16:creationId xmlns:a16="http://schemas.microsoft.com/office/drawing/2014/main" id="{286779B0-4A2D-D700-F7C5-FE11B12A198D}"/>
              </a:ext>
            </a:extLst>
          </p:cNvPr>
          <p:cNvCxnSpPr/>
          <p:nvPr/>
        </p:nvCxnSpPr>
        <p:spPr>
          <a:xfrm>
            <a:off x="1292578" y="4516966"/>
            <a:ext cx="2610243" cy="3034"/>
          </a:xfrm>
          <a:prstGeom prst="straightConnector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5" name="Picture 25" descr="Icon&#10;&#10;Description automatically generated">
            <a:extLst>
              <a:ext uri="{FF2B5EF4-FFF2-40B4-BE49-F238E27FC236}">
                <a16:creationId xmlns:a16="http://schemas.microsoft.com/office/drawing/2014/main" id="{C22A77DC-575F-4C34-0647-0CD849984817}"/>
              </a:ext>
            </a:extLst>
          </p:cNvPr>
          <p:cNvPicPr>
            <a:picLocks noChangeAspect="1"/>
          </p:cNvPicPr>
          <p:nvPr/>
        </p:nvPicPr>
        <p:blipFill>
          <a:blip r:embed="rId11"/>
          <a:stretch>
            <a:fillRect/>
          </a:stretch>
        </p:blipFill>
        <p:spPr>
          <a:xfrm rot="720000">
            <a:off x="8758517" y="1119287"/>
            <a:ext cx="1963271" cy="1973132"/>
          </a:xfrm>
          <a:prstGeom prst="rect">
            <a:avLst/>
          </a:prstGeom>
        </p:spPr>
      </p:pic>
      <p:pic>
        <p:nvPicPr>
          <p:cNvPr id="32" name="Picture 32" descr="Logo, icon&#10;&#10;Description automatically generated">
            <a:extLst>
              <a:ext uri="{FF2B5EF4-FFF2-40B4-BE49-F238E27FC236}">
                <a16:creationId xmlns:a16="http://schemas.microsoft.com/office/drawing/2014/main" id="{5ADCC323-CC57-9A49-9776-55D324A32FC5}"/>
              </a:ext>
            </a:extLst>
          </p:cNvPr>
          <p:cNvPicPr>
            <a:picLocks noChangeAspect="1"/>
          </p:cNvPicPr>
          <p:nvPr/>
        </p:nvPicPr>
        <p:blipFill>
          <a:blip r:embed="rId12"/>
          <a:stretch>
            <a:fillRect/>
          </a:stretch>
        </p:blipFill>
        <p:spPr>
          <a:xfrm rot="21000000">
            <a:off x="394446" y="470647"/>
            <a:ext cx="2151530" cy="2151530"/>
          </a:xfrm>
          <a:prstGeom prst="rect">
            <a:avLst/>
          </a:prstGeom>
        </p:spPr>
      </p:pic>
      <p:cxnSp>
        <p:nvCxnSpPr>
          <p:cNvPr id="3" name="Straight Arrow Connector 2">
            <a:extLst>
              <a:ext uri="{FF2B5EF4-FFF2-40B4-BE49-F238E27FC236}">
                <a16:creationId xmlns:a16="http://schemas.microsoft.com/office/drawing/2014/main" id="{20834F88-C099-FF05-72FF-21050FD8D7B0}"/>
              </a:ext>
            </a:extLst>
          </p:cNvPr>
          <p:cNvCxnSpPr>
            <a:cxnSpLocks/>
          </p:cNvCxnSpPr>
          <p:nvPr/>
        </p:nvCxnSpPr>
        <p:spPr>
          <a:xfrm>
            <a:off x="4263087" y="4516966"/>
            <a:ext cx="2681275" cy="9493"/>
          </a:xfrm>
          <a:prstGeom prst="straightConnector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B5199C6-A69B-C2D3-64BF-47F5E4F94092}"/>
              </a:ext>
            </a:extLst>
          </p:cNvPr>
          <p:cNvCxnSpPr>
            <a:cxnSpLocks/>
          </p:cNvCxnSpPr>
          <p:nvPr/>
        </p:nvCxnSpPr>
        <p:spPr>
          <a:xfrm>
            <a:off x="7336917" y="4516965"/>
            <a:ext cx="2681275" cy="9493"/>
          </a:xfrm>
          <a:prstGeom prst="straightConnector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290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3" descr="Icon&#10;&#10;Description automatically generated">
            <a:extLst>
              <a:ext uri="{FF2B5EF4-FFF2-40B4-BE49-F238E27FC236}">
                <a16:creationId xmlns:a16="http://schemas.microsoft.com/office/drawing/2014/main" id="{D1F69BD4-8B98-92AB-78E9-4394A1EC1DAA}"/>
              </a:ext>
            </a:extLst>
          </p:cNvPr>
          <p:cNvPicPr>
            <a:picLocks noChangeAspect="1"/>
          </p:cNvPicPr>
          <p:nvPr/>
        </p:nvPicPr>
        <p:blipFill>
          <a:blip r:embed="rId3"/>
          <a:stretch>
            <a:fillRect/>
          </a:stretch>
        </p:blipFill>
        <p:spPr>
          <a:xfrm rot="20100000">
            <a:off x="3119717" y="3805517"/>
            <a:ext cx="2743200" cy="2743200"/>
          </a:xfrm>
          <a:prstGeom prst="rect">
            <a:avLst/>
          </a:prstGeom>
        </p:spPr>
      </p:pic>
      <p:pic>
        <p:nvPicPr>
          <p:cNvPr id="10" name="Picture 10">
            <a:extLst>
              <a:ext uri="{FF2B5EF4-FFF2-40B4-BE49-F238E27FC236}">
                <a16:creationId xmlns:a16="http://schemas.microsoft.com/office/drawing/2014/main" id="{62F291E8-4ECE-DA89-7697-24DF9DA5CAA3}"/>
              </a:ext>
            </a:extLst>
          </p:cNvPr>
          <p:cNvPicPr>
            <a:picLocks noChangeAspect="1"/>
          </p:cNvPicPr>
          <p:nvPr/>
        </p:nvPicPr>
        <p:blipFill rotWithShape="1">
          <a:blip r:embed="rId4"/>
          <a:srcRect l="27566" t="4978" r="27566" b="4100"/>
          <a:stretch/>
        </p:blipFill>
        <p:spPr>
          <a:xfrm>
            <a:off x="4410323" y="1169893"/>
            <a:ext cx="2935812" cy="5567089"/>
          </a:xfrm>
          <a:prstGeom prst="rect">
            <a:avLst/>
          </a:prstGeom>
        </p:spPr>
      </p:pic>
      <p:pic>
        <p:nvPicPr>
          <p:cNvPr id="5" name="Picture 5" descr="A picture containing text, clipart&#10;&#10;Description automatically generated">
            <a:extLst>
              <a:ext uri="{FF2B5EF4-FFF2-40B4-BE49-F238E27FC236}">
                <a16:creationId xmlns:a16="http://schemas.microsoft.com/office/drawing/2014/main" id="{6B9D5016-BF1A-A7AD-6F50-B77C2D1AC184}"/>
              </a:ext>
            </a:extLst>
          </p:cNvPr>
          <p:cNvPicPr>
            <a:picLocks noChangeAspect="1"/>
          </p:cNvPicPr>
          <p:nvPr/>
        </p:nvPicPr>
        <p:blipFill>
          <a:blip r:embed="rId5"/>
          <a:stretch>
            <a:fillRect/>
          </a:stretch>
        </p:blipFill>
        <p:spPr>
          <a:xfrm>
            <a:off x="4727410" y="303703"/>
            <a:ext cx="2743200" cy="833460"/>
          </a:xfrm>
          <a:prstGeom prst="rect">
            <a:avLst/>
          </a:prstGeom>
        </p:spPr>
      </p:pic>
      <p:pic>
        <p:nvPicPr>
          <p:cNvPr id="15" name="Picture 15">
            <a:extLst>
              <a:ext uri="{FF2B5EF4-FFF2-40B4-BE49-F238E27FC236}">
                <a16:creationId xmlns:a16="http://schemas.microsoft.com/office/drawing/2014/main" id="{392E2132-251B-84E0-1D4B-B6CA976873BD}"/>
              </a:ext>
            </a:extLst>
          </p:cNvPr>
          <p:cNvPicPr>
            <a:picLocks noChangeAspect="1"/>
          </p:cNvPicPr>
          <p:nvPr/>
        </p:nvPicPr>
        <p:blipFill>
          <a:blip r:embed="rId6"/>
          <a:stretch>
            <a:fillRect/>
          </a:stretch>
        </p:blipFill>
        <p:spPr>
          <a:xfrm>
            <a:off x="11214847" y="291353"/>
            <a:ext cx="681318" cy="681318"/>
          </a:xfrm>
          <a:prstGeom prst="rect">
            <a:avLst/>
          </a:prstGeom>
        </p:spPr>
      </p:pic>
      <p:pic>
        <p:nvPicPr>
          <p:cNvPr id="2" name="Picture 2" descr="Graphical user interface, text, application&#10;&#10;Description automatically generated">
            <a:extLst>
              <a:ext uri="{FF2B5EF4-FFF2-40B4-BE49-F238E27FC236}">
                <a16:creationId xmlns:a16="http://schemas.microsoft.com/office/drawing/2014/main" id="{F5A9CCD9-8E8A-A45C-0FFB-BEC82FF74D37}"/>
              </a:ext>
            </a:extLst>
          </p:cNvPr>
          <p:cNvPicPr>
            <a:picLocks noChangeAspect="1"/>
          </p:cNvPicPr>
          <p:nvPr/>
        </p:nvPicPr>
        <p:blipFill>
          <a:blip r:embed="rId7"/>
          <a:stretch>
            <a:fillRect/>
          </a:stretch>
        </p:blipFill>
        <p:spPr>
          <a:xfrm>
            <a:off x="4565886" y="1672856"/>
            <a:ext cx="2617204" cy="4513519"/>
          </a:xfrm>
          <a:prstGeom prst="rect">
            <a:avLst/>
          </a:prstGeom>
        </p:spPr>
      </p:pic>
    </p:spTree>
    <p:extLst>
      <p:ext uri="{BB962C8B-B14F-4D97-AF65-F5344CB8AC3E}">
        <p14:creationId xmlns:p14="http://schemas.microsoft.com/office/powerpoint/2010/main" val="3092041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 PowerPoint&#10;&#10;Description automatically generated">
            <a:extLst>
              <a:ext uri="{FF2B5EF4-FFF2-40B4-BE49-F238E27FC236}">
                <a16:creationId xmlns:a16="http://schemas.microsoft.com/office/drawing/2014/main" id="{03A0F015-C0A3-6C15-7317-B16A5EEA17CD}"/>
              </a:ext>
            </a:extLst>
          </p:cNvPr>
          <p:cNvPicPr>
            <a:picLocks noChangeAspect="1"/>
          </p:cNvPicPr>
          <p:nvPr/>
        </p:nvPicPr>
        <p:blipFill>
          <a:blip r:embed="rId3"/>
          <a:stretch>
            <a:fillRect/>
          </a:stretch>
        </p:blipFill>
        <p:spPr>
          <a:xfrm>
            <a:off x="3221090" y="1290742"/>
            <a:ext cx="5334400" cy="4599396"/>
          </a:xfrm>
          <a:prstGeom prst="rect">
            <a:avLst/>
          </a:prstGeom>
          <a:ln>
            <a:noFill/>
          </a:ln>
          <a:effectLst>
            <a:outerShdw blurRad="292100" dist="139700" dir="2700000" algn="tl" rotWithShape="0">
              <a:srgbClr val="333333">
                <a:alpha val="65000"/>
              </a:srgbClr>
            </a:outerShdw>
          </a:effectLst>
        </p:spPr>
      </p:pic>
      <p:pic>
        <p:nvPicPr>
          <p:cNvPr id="2" name="Picture 2" descr="Logo&#10;&#10;Description automatically generated">
            <a:extLst>
              <a:ext uri="{FF2B5EF4-FFF2-40B4-BE49-F238E27FC236}">
                <a16:creationId xmlns:a16="http://schemas.microsoft.com/office/drawing/2014/main" id="{3574DC7E-7BAE-6D60-A8B8-D7FC50700C1F}"/>
              </a:ext>
            </a:extLst>
          </p:cNvPr>
          <p:cNvPicPr>
            <a:picLocks noChangeAspect="1"/>
          </p:cNvPicPr>
          <p:nvPr/>
        </p:nvPicPr>
        <p:blipFill>
          <a:blip r:embed="rId4"/>
          <a:stretch>
            <a:fillRect/>
          </a:stretch>
        </p:blipFill>
        <p:spPr>
          <a:xfrm>
            <a:off x="4724400" y="332579"/>
            <a:ext cx="2743200" cy="387128"/>
          </a:xfrm>
          <a:prstGeom prst="rect">
            <a:avLst/>
          </a:prstGeom>
        </p:spPr>
      </p:pic>
    </p:spTree>
    <p:extLst>
      <p:ext uri="{BB962C8B-B14F-4D97-AF65-F5344CB8AC3E}">
        <p14:creationId xmlns:p14="http://schemas.microsoft.com/office/powerpoint/2010/main" val="77536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B2F99749-D9DF-384B-BAFA-DF9A44463240}"/>
              </a:ext>
            </a:extLst>
          </p:cNvPr>
          <p:cNvPicPr>
            <a:picLocks noChangeAspect="1"/>
          </p:cNvPicPr>
          <p:nvPr/>
        </p:nvPicPr>
        <p:blipFill>
          <a:blip r:embed="rId3"/>
          <a:stretch>
            <a:fillRect/>
          </a:stretch>
        </p:blipFill>
        <p:spPr>
          <a:xfrm>
            <a:off x="1200504" y="1933876"/>
            <a:ext cx="6455229" cy="2863841"/>
          </a:xfrm>
          <a:prstGeom prst="rect">
            <a:avLst/>
          </a:prstGeom>
          <a:ln>
            <a:noFill/>
          </a:ln>
          <a:effectLst>
            <a:outerShdw blurRad="292100" dist="139700" dir="2700000" algn="tl" rotWithShape="0">
              <a:srgbClr val="333333">
                <a:alpha val="65000"/>
              </a:srgbClr>
            </a:outerShdw>
          </a:effectLst>
        </p:spPr>
      </p:pic>
      <p:pic>
        <p:nvPicPr>
          <p:cNvPr id="5" name="Picture 10" descr="A picture containing text, sign, vector graphics&#10;&#10;Description automatically generated">
            <a:extLst>
              <a:ext uri="{FF2B5EF4-FFF2-40B4-BE49-F238E27FC236}">
                <a16:creationId xmlns:a16="http://schemas.microsoft.com/office/drawing/2014/main" id="{F69A5F35-0849-A71B-E1B3-1C6E3EED5B76}"/>
              </a:ext>
            </a:extLst>
          </p:cNvPr>
          <p:cNvPicPr>
            <a:picLocks noChangeAspect="1"/>
          </p:cNvPicPr>
          <p:nvPr/>
        </p:nvPicPr>
        <p:blipFill>
          <a:blip r:embed="rId4"/>
          <a:stretch>
            <a:fillRect/>
          </a:stretch>
        </p:blipFill>
        <p:spPr>
          <a:xfrm>
            <a:off x="6887404" y="3978252"/>
            <a:ext cx="2458835" cy="2447950"/>
          </a:xfrm>
          <a:prstGeom prst="rect">
            <a:avLst/>
          </a:prstGeom>
        </p:spPr>
      </p:pic>
      <p:pic>
        <p:nvPicPr>
          <p:cNvPr id="8" name="Picture 8" descr="Logo&#10;&#10;Description automatically generated">
            <a:extLst>
              <a:ext uri="{FF2B5EF4-FFF2-40B4-BE49-F238E27FC236}">
                <a16:creationId xmlns:a16="http://schemas.microsoft.com/office/drawing/2014/main" id="{7BB7762F-E2C0-BC28-F467-9FFA772A68F7}"/>
              </a:ext>
            </a:extLst>
          </p:cNvPr>
          <p:cNvPicPr>
            <a:picLocks noChangeAspect="1"/>
          </p:cNvPicPr>
          <p:nvPr/>
        </p:nvPicPr>
        <p:blipFill>
          <a:blip r:embed="rId5"/>
          <a:stretch>
            <a:fillRect/>
          </a:stretch>
        </p:blipFill>
        <p:spPr>
          <a:xfrm>
            <a:off x="659232" y="1483709"/>
            <a:ext cx="2743200" cy="323205"/>
          </a:xfrm>
          <a:prstGeom prst="rect">
            <a:avLst/>
          </a:prstGeom>
        </p:spPr>
      </p:pic>
      <p:pic>
        <p:nvPicPr>
          <p:cNvPr id="4" name="Picture 5" descr="Logo&#10;&#10;Description automatically generated">
            <a:extLst>
              <a:ext uri="{FF2B5EF4-FFF2-40B4-BE49-F238E27FC236}">
                <a16:creationId xmlns:a16="http://schemas.microsoft.com/office/drawing/2014/main" id="{AB7F44C0-838B-45E8-70E2-23C0D25DCC01}"/>
              </a:ext>
            </a:extLst>
          </p:cNvPr>
          <p:cNvPicPr>
            <a:picLocks noChangeAspect="1"/>
          </p:cNvPicPr>
          <p:nvPr/>
        </p:nvPicPr>
        <p:blipFill>
          <a:blip r:embed="rId6"/>
          <a:stretch>
            <a:fillRect/>
          </a:stretch>
        </p:blipFill>
        <p:spPr>
          <a:xfrm>
            <a:off x="10945102" y="-4191"/>
            <a:ext cx="1202492" cy="1207935"/>
          </a:xfrm>
          <a:prstGeom prst="rect">
            <a:avLst/>
          </a:prstGeom>
        </p:spPr>
      </p:pic>
      <p:pic>
        <p:nvPicPr>
          <p:cNvPr id="9" name="Picture 9" descr="Logo&#10;&#10;Description automatically generated">
            <a:extLst>
              <a:ext uri="{FF2B5EF4-FFF2-40B4-BE49-F238E27FC236}">
                <a16:creationId xmlns:a16="http://schemas.microsoft.com/office/drawing/2014/main" id="{F22FE885-881E-D116-200F-0BFDBBDA8747}"/>
              </a:ext>
            </a:extLst>
          </p:cNvPr>
          <p:cNvPicPr>
            <a:picLocks noChangeAspect="1"/>
          </p:cNvPicPr>
          <p:nvPr/>
        </p:nvPicPr>
        <p:blipFill>
          <a:blip r:embed="rId7"/>
          <a:stretch>
            <a:fillRect/>
          </a:stretch>
        </p:blipFill>
        <p:spPr>
          <a:xfrm>
            <a:off x="3742955" y="289828"/>
            <a:ext cx="4707634" cy="655009"/>
          </a:xfrm>
          <a:prstGeom prst="rect">
            <a:avLst/>
          </a:prstGeom>
        </p:spPr>
      </p:pic>
    </p:spTree>
    <p:extLst>
      <p:ext uri="{BB962C8B-B14F-4D97-AF65-F5344CB8AC3E}">
        <p14:creationId xmlns:p14="http://schemas.microsoft.com/office/powerpoint/2010/main" val="20767156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15</Slides>
  <Notes>14</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2013-07-15T20:26:40Z</dcterms:created>
  <dcterms:modified xsi:type="dcterms:W3CDTF">2022-12-21T11:12:35Z</dcterms:modified>
</cp:coreProperties>
</file>